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780" r:id="rId5"/>
  </p:sldMasterIdLst>
  <p:notesMasterIdLst>
    <p:notesMasterId r:id="rId68"/>
  </p:notesMasterIdLst>
  <p:sldIdLst>
    <p:sldId id="257" r:id="rId6"/>
    <p:sldId id="676" r:id="rId7"/>
    <p:sldId id="897" r:id="rId8"/>
    <p:sldId id="898" r:id="rId9"/>
    <p:sldId id="1023" r:id="rId10"/>
    <p:sldId id="267" r:id="rId11"/>
    <p:sldId id="953" r:id="rId12"/>
    <p:sldId id="975" r:id="rId13"/>
    <p:sldId id="1507" r:id="rId14"/>
    <p:sldId id="279" r:id="rId15"/>
    <p:sldId id="903" r:id="rId16"/>
    <p:sldId id="904" r:id="rId17"/>
    <p:sldId id="905" r:id="rId18"/>
    <p:sldId id="907" r:id="rId19"/>
    <p:sldId id="1272" r:id="rId20"/>
    <p:sldId id="313" r:id="rId21"/>
    <p:sldId id="910" r:id="rId22"/>
    <p:sldId id="857" r:id="rId23"/>
    <p:sldId id="864" r:id="rId24"/>
    <p:sldId id="1022" r:id="rId25"/>
    <p:sldId id="976" r:id="rId26"/>
    <p:sldId id="977" r:id="rId27"/>
    <p:sldId id="978" r:id="rId28"/>
    <p:sldId id="716" r:id="rId29"/>
    <p:sldId id="725" r:id="rId30"/>
    <p:sldId id="1608" r:id="rId31"/>
    <p:sldId id="1589" r:id="rId32"/>
    <p:sldId id="1444" r:id="rId33"/>
    <p:sldId id="979" r:id="rId34"/>
    <p:sldId id="981" r:id="rId35"/>
    <p:sldId id="992" r:id="rId36"/>
    <p:sldId id="993" r:id="rId37"/>
    <p:sldId id="994" r:id="rId38"/>
    <p:sldId id="982" r:id="rId39"/>
    <p:sldId id="1617" r:id="rId40"/>
    <p:sldId id="980" r:id="rId41"/>
    <p:sldId id="1618" r:id="rId42"/>
    <p:sldId id="892" r:id="rId43"/>
    <p:sldId id="989" r:id="rId44"/>
    <p:sldId id="990" r:id="rId45"/>
    <p:sldId id="918" r:id="rId46"/>
    <p:sldId id="991" r:id="rId47"/>
    <p:sldId id="996" r:id="rId48"/>
    <p:sldId id="997" r:id="rId49"/>
    <p:sldId id="986" r:id="rId50"/>
    <p:sldId id="1612" r:id="rId51"/>
    <p:sldId id="1011" r:id="rId52"/>
    <p:sldId id="1614" r:id="rId53"/>
    <p:sldId id="1615" r:id="rId54"/>
    <p:sldId id="998" r:id="rId55"/>
    <p:sldId id="999" r:id="rId56"/>
    <p:sldId id="1000" r:id="rId57"/>
    <p:sldId id="1002" r:id="rId58"/>
    <p:sldId id="1001" r:id="rId59"/>
    <p:sldId id="983" r:id="rId60"/>
    <p:sldId id="1003" r:id="rId61"/>
    <p:sldId id="1609" r:id="rId62"/>
    <p:sldId id="1610" r:id="rId63"/>
    <p:sldId id="1611" r:id="rId64"/>
    <p:sldId id="1004" r:id="rId65"/>
    <p:sldId id="1005" r:id="rId66"/>
    <p:sldId id="686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5" autoAdjust="0"/>
    <p:restoredTop sz="94686" autoAdjust="0"/>
  </p:normalViewPr>
  <p:slideViewPr>
    <p:cSldViewPr>
      <p:cViewPr varScale="1">
        <p:scale>
          <a:sx n="86" d="100"/>
          <a:sy n="86" d="100"/>
        </p:scale>
        <p:origin x="90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بروز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2030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DE-4181-922D-8DFC4634C6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مرگ و میر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2030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53</c:v>
                </c:pt>
                <c:pt idx="1">
                  <c:v>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DE-4181-922D-8DFC4634C6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6814432"/>
        <c:axId val="316814824"/>
      </c:lineChart>
      <c:catAx>
        <c:axId val="31681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316814824"/>
        <c:crosses val="autoZero"/>
        <c:auto val="1"/>
        <c:lblAlgn val="ctr"/>
        <c:lblOffset val="100"/>
        <c:noMultiLvlLbl val="0"/>
      </c:catAx>
      <c:valAx>
        <c:axId val="31681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31681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بروز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>
                <a:solidFill>
                  <a:schemeClr val="tx2">
                    <a:lumMod val="75000"/>
                  </a:schemeClr>
                </a:solidFill>
                <a:round/>
              </a:ln>
              <a:effectLst/>
            </c:spPr>
          </c:errBars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2008</c:v>
                </c:pt>
                <c:pt idx="2">
                  <c:v>2012</c:v>
                </c:pt>
                <c:pt idx="3">
                  <c:v>2030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12.4</c:v>
                </c:pt>
                <c:pt idx="2">
                  <c:v>14.1</c:v>
                </c:pt>
                <c:pt idx="3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07-4430-9945-5FE5B39BA8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مرگ و میر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2008</c:v>
                </c:pt>
                <c:pt idx="2">
                  <c:v>2012</c:v>
                </c:pt>
                <c:pt idx="3">
                  <c:v>2030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</c:v>
                </c:pt>
                <c:pt idx="1">
                  <c:v>6.7</c:v>
                </c:pt>
                <c:pt idx="2">
                  <c:v>8.2000000000000011</c:v>
                </c:pt>
                <c:pt idx="3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07-4430-9945-5FE5B39BA8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16815608"/>
        <c:axId val="316816000"/>
      </c:lineChart>
      <c:catAx>
        <c:axId val="316815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316816000"/>
        <c:crosses val="autoZero"/>
        <c:auto val="1"/>
        <c:lblAlgn val="ctr"/>
        <c:lblOffset val="100"/>
        <c:noMultiLvlLbl val="0"/>
      </c:catAx>
      <c:valAx>
        <c:axId val="31681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31681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18.8</c:v>
                </c:pt>
                <c:pt idx="2">
                  <c:v>33.4</c:v>
                </c:pt>
                <c:pt idx="3">
                  <c:v>48.5</c:v>
                </c:pt>
                <c:pt idx="4">
                  <c:v>63.4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9E-467D-B84A-DEC4665702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Turkey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20.7</c:v>
                </c:pt>
                <c:pt idx="2">
                  <c:v>37.200000000000003</c:v>
                </c:pt>
                <c:pt idx="3">
                  <c:v>55.6</c:v>
                </c:pt>
                <c:pt idx="4">
                  <c:v>75.099999999999994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9E-467D-B84A-DEC4665702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West Asia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6.7</c:v>
                </c:pt>
                <c:pt idx="1">
                  <c:v>26</c:v>
                </c:pt>
                <c:pt idx="2">
                  <c:v>48.4</c:v>
                </c:pt>
                <c:pt idx="3">
                  <c:v>73.8</c:v>
                </c:pt>
                <c:pt idx="4">
                  <c:v>101.3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9E-467D-B84A-DEC4665702E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Iran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6.9</c:v>
                </c:pt>
                <c:pt idx="1">
                  <c:v>28</c:v>
                </c:pt>
                <c:pt idx="2">
                  <c:v>53.7</c:v>
                </c:pt>
                <c:pt idx="3">
                  <c:v>83.4</c:v>
                </c:pt>
                <c:pt idx="4">
                  <c:v>115.7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E9E-467D-B84A-DEC4665702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16816784"/>
        <c:axId val="318048808"/>
      </c:lineChart>
      <c:catAx>
        <c:axId val="31681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318048808"/>
        <c:crosses val="autoZero"/>
        <c:auto val="1"/>
        <c:lblAlgn val="ctr"/>
        <c:lblOffset val="100"/>
        <c:noMultiLvlLbl val="0"/>
      </c:catAx>
      <c:valAx>
        <c:axId val="318048808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316816784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DEDBE-EDD4-4A27-839F-C3FD310E70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F1B721-6DBA-47D6-8C34-FE74E2D6E415}">
      <dgm:prSet phldrT="[Text]"/>
      <dgm:spPr/>
      <dgm:t>
        <a:bodyPr/>
        <a:lstStyle/>
        <a:p>
          <a:pPr algn="ctr"/>
          <a:r>
            <a:rPr lang="fa-IR" dirty="0">
              <a:solidFill>
                <a:srgbClr val="FFC000"/>
              </a:solidFill>
              <a:cs typeface="B Nazanin" panose="00000400000000000000" pitchFamily="2" charset="-78"/>
            </a:rPr>
            <a:t>دومین</a:t>
          </a:r>
          <a:r>
            <a:rPr lang="fa-IR" dirty="0">
              <a:cs typeface="B Nazanin" panose="00000400000000000000" pitchFamily="2" charset="-78"/>
            </a:rPr>
            <a:t> دلیل مرگ و میر</a:t>
          </a:r>
          <a:endParaRPr lang="en-US" dirty="0">
            <a:cs typeface="B Nazanin" panose="00000400000000000000" pitchFamily="2" charset="-78"/>
          </a:endParaRPr>
        </a:p>
      </dgm:t>
    </dgm:pt>
    <dgm:pt modelId="{3E72739E-A07E-4AD4-A8DD-C6FA3E5BFE46}" type="parTrans" cxnId="{1ED64744-DD7F-4EAC-A6E5-7DEDDD0C3019}">
      <dgm:prSet/>
      <dgm:spPr/>
      <dgm:t>
        <a:bodyPr/>
        <a:lstStyle/>
        <a:p>
          <a:endParaRPr lang="en-US"/>
        </a:p>
      </dgm:t>
    </dgm:pt>
    <dgm:pt modelId="{2A1AD007-84FC-4445-9F50-04FD81B5E8F8}" type="sibTrans" cxnId="{1ED64744-DD7F-4EAC-A6E5-7DEDDD0C3019}">
      <dgm:prSet/>
      <dgm:spPr/>
      <dgm:t>
        <a:bodyPr/>
        <a:lstStyle/>
        <a:p>
          <a:endParaRPr lang="en-US"/>
        </a:p>
      </dgm:t>
    </dgm:pt>
    <dgm:pt modelId="{67A9F024-356B-4CA8-9C7E-03E074986D14}">
      <dgm:prSet/>
      <dgm:spPr/>
      <dgm:t>
        <a:bodyPr/>
        <a:lstStyle/>
        <a:p>
          <a:pPr algn="ctr" rtl="1"/>
          <a:r>
            <a:rPr lang="fa-IR" dirty="0">
              <a:solidFill>
                <a:srgbClr val="FFC000"/>
              </a:solidFill>
              <a:cs typeface="B Mitra" pitchFamily="2" charset="-78"/>
            </a:rPr>
            <a:t>300 هزار </a:t>
          </a:r>
          <a:r>
            <a:rPr lang="fa-IR" dirty="0">
              <a:solidFill>
                <a:schemeClr val="bg1"/>
              </a:solidFill>
              <a:cs typeface="B Mitra" pitchFamily="2" charset="-78"/>
            </a:rPr>
            <a:t>بیمار بهبود یافته در طی 5 سال </a:t>
          </a:r>
          <a:endParaRPr lang="en-US" dirty="0">
            <a:solidFill>
              <a:schemeClr val="bg1"/>
            </a:solidFill>
            <a:cs typeface="B Mitra" pitchFamily="2" charset="-78"/>
          </a:endParaRPr>
        </a:p>
      </dgm:t>
    </dgm:pt>
    <dgm:pt modelId="{A8E83FDB-07F5-491F-AA90-D4031D6E0554}" type="parTrans" cxnId="{6070F123-2689-43AD-A404-5309B6088333}">
      <dgm:prSet/>
      <dgm:spPr/>
      <dgm:t>
        <a:bodyPr/>
        <a:lstStyle/>
        <a:p>
          <a:endParaRPr lang="en-US"/>
        </a:p>
      </dgm:t>
    </dgm:pt>
    <dgm:pt modelId="{CAE503C8-5CA8-492A-81B3-37B00E1F0EBC}" type="sibTrans" cxnId="{6070F123-2689-43AD-A404-5309B6088333}">
      <dgm:prSet/>
      <dgm:spPr/>
      <dgm:t>
        <a:bodyPr/>
        <a:lstStyle/>
        <a:p>
          <a:endParaRPr lang="en-US"/>
        </a:p>
      </dgm:t>
    </dgm:pt>
    <dgm:pt modelId="{94051830-DC99-4E9C-8948-8B0D7462C17F}">
      <dgm:prSet/>
      <dgm:spPr/>
      <dgm:t>
        <a:bodyPr/>
        <a:lstStyle/>
        <a:p>
          <a:pPr algn="ctr" rtl="1"/>
          <a:r>
            <a:rPr lang="fa-IR" dirty="0">
              <a:solidFill>
                <a:schemeClr val="bg1"/>
              </a:solidFill>
              <a:cs typeface="B Mitra" pitchFamily="2" charset="-78"/>
            </a:rPr>
            <a:t>سالیانه </a:t>
          </a:r>
          <a:r>
            <a:rPr lang="fa-IR" dirty="0">
              <a:solidFill>
                <a:srgbClr val="FFC000"/>
              </a:solidFill>
              <a:cs typeface="B Mitra" pitchFamily="2" charset="-78"/>
            </a:rPr>
            <a:t>112</a:t>
          </a:r>
          <a:r>
            <a:rPr lang="ar-SA" dirty="0">
              <a:solidFill>
                <a:srgbClr val="FFC000"/>
              </a:solidFill>
              <a:cs typeface="B Mitra" pitchFamily="2" charset="-78"/>
            </a:rPr>
            <a:t> هزار </a:t>
          </a:r>
          <a:r>
            <a:rPr lang="ar-SA" dirty="0">
              <a:solidFill>
                <a:schemeClr val="bg1"/>
              </a:solidFill>
              <a:cs typeface="B Mitra" pitchFamily="2" charset="-78"/>
            </a:rPr>
            <a:t>مورد جدید</a:t>
          </a:r>
          <a:endParaRPr lang="en-US" dirty="0">
            <a:solidFill>
              <a:schemeClr val="bg1"/>
            </a:solidFill>
            <a:cs typeface="B Mitra" pitchFamily="2" charset="-78"/>
          </a:endParaRPr>
        </a:p>
      </dgm:t>
    </dgm:pt>
    <dgm:pt modelId="{DA98FACD-E8C6-4E32-BE81-F5D3E03135F0}" type="parTrans" cxnId="{70D7914C-69AC-419F-A63F-0C31FBDDC093}">
      <dgm:prSet/>
      <dgm:spPr/>
      <dgm:t>
        <a:bodyPr/>
        <a:lstStyle/>
        <a:p>
          <a:endParaRPr lang="en-US"/>
        </a:p>
      </dgm:t>
    </dgm:pt>
    <dgm:pt modelId="{8402ED96-AB01-4BC5-ADF9-B9DA3D9145EE}" type="sibTrans" cxnId="{70D7914C-69AC-419F-A63F-0C31FBDDC093}">
      <dgm:prSet/>
      <dgm:spPr/>
      <dgm:t>
        <a:bodyPr/>
        <a:lstStyle/>
        <a:p>
          <a:endParaRPr lang="en-US"/>
        </a:p>
      </dgm:t>
    </dgm:pt>
    <dgm:pt modelId="{1C88A155-F69A-4422-96CD-49A47AB9F309}" type="pres">
      <dgm:prSet presAssocID="{DF2DEDBE-EDD4-4A27-839F-C3FD310E70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813DA5-0900-4FA5-985B-710B0C7B0E09}" type="pres">
      <dgm:prSet presAssocID="{94051830-DC99-4E9C-8948-8B0D7462C17F}" presName="parentLin" presStyleCnt="0"/>
      <dgm:spPr/>
    </dgm:pt>
    <dgm:pt modelId="{8566B457-45B9-4F58-9CE1-94D6B64E827D}" type="pres">
      <dgm:prSet presAssocID="{94051830-DC99-4E9C-8948-8B0D7462C17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C3AB62B-319D-460D-B8FC-FA0CA92DBE32}" type="pres">
      <dgm:prSet presAssocID="{94051830-DC99-4E9C-8948-8B0D7462C17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85A62-597C-46FC-ACE2-8C0518F0F090}" type="pres">
      <dgm:prSet presAssocID="{94051830-DC99-4E9C-8948-8B0D7462C17F}" presName="negativeSpace" presStyleCnt="0"/>
      <dgm:spPr/>
    </dgm:pt>
    <dgm:pt modelId="{B031C66F-E153-48AB-818B-C5B006795343}" type="pres">
      <dgm:prSet presAssocID="{94051830-DC99-4E9C-8948-8B0D7462C17F}" presName="childText" presStyleLbl="conFgAcc1" presStyleIdx="0" presStyleCnt="3">
        <dgm:presLayoutVars>
          <dgm:bulletEnabled val="1"/>
        </dgm:presLayoutVars>
      </dgm:prSet>
      <dgm:spPr/>
    </dgm:pt>
    <dgm:pt modelId="{4FA53A6A-B35C-4524-B01D-025F260B9886}" type="pres">
      <dgm:prSet presAssocID="{8402ED96-AB01-4BC5-ADF9-B9DA3D9145EE}" presName="spaceBetweenRectangles" presStyleCnt="0"/>
      <dgm:spPr/>
    </dgm:pt>
    <dgm:pt modelId="{BB5CFEDB-729F-4621-B519-7EB8EB2D5D28}" type="pres">
      <dgm:prSet presAssocID="{67A9F024-356B-4CA8-9C7E-03E074986D14}" presName="parentLin" presStyleCnt="0"/>
      <dgm:spPr/>
    </dgm:pt>
    <dgm:pt modelId="{967D5A95-A85E-4BCE-A98B-D1F4D348C653}" type="pres">
      <dgm:prSet presAssocID="{67A9F024-356B-4CA8-9C7E-03E074986D1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CD1F3A8-5E9A-4734-ADB6-7BD9128F6276}" type="pres">
      <dgm:prSet presAssocID="{67A9F024-356B-4CA8-9C7E-03E074986D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72E2D-A36D-4276-A333-099EC022A24D}" type="pres">
      <dgm:prSet presAssocID="{67A9F024-356B-4CA8-9C7E-03E074986D14}" presName="negativeSpace" presStyleCnt="0"/>
      <dgm:spPr/>
    </dgm:pt>
    <dgm:pt modelId="{98CD2E0D-DEA7-4F9F-8C42-9FB7737D35D4}" type="pres">
      <dgm:prSet presAssocID="{67A9F024-356B-4CA8-9C7E-03E074986D14}" presName="childText" presStyleLbl="conFgAcc1" presStyleIdx="1" presStyleCnt="3">
        <dgm:presLayoutVars>
          <dgm:bulletEnabled val="1"/>
        </dgm:presLayoutVars>
      </dgm:prSet>
      <dgm:spPr/>
    </dgm:pt>
    <dgm:pt modelId="{C11D102C-5CDE-4E21-89C1-61B0B573EF06}" type="pres">
      <dgm:prSet presAssocID="{CAE503C8-5CA8-492A-81B3-37B00E1F0EBC}" presName="spaceBetweenRectangles" presStyleCnt="0"/>
      <dgm:spPr/>
    </dgm:pt>
    <dgm:pt modelId="{1C8530D5-2B90-4F7B-9EEA-95076F699B0C}" type="pres">
      <dgm:prSet presAssocID="{9AF1B721-6DBA-47D6-8C34-FE74E2D6E415}" presName="parentLin" presStyleCnt="0"/>
      <dgm:spPr/>
    </dgm:pt>
    <dgm:pt modelId="{682B1C83-48F4-49EE-9A4F-DDFCA77563EA}" type="pres">
      <dgm:prSet presAssocID="{9AF1B721-6DBA-47D6-8C34-FE74E2D6E41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97E6469-9E84-46BE-96BC-DE7434E736D9}" type="pres">
      <dgm:prSet presAssocID="{9AF1B721-6DBA-47D6-8C34-FE74E2D6E4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E6F78-5771-4438-AC3B-5A44F6E0F840}" type="pres">
      <dgm:prSet presAssocID="{9AF1B721-6DBA-47D6-8C34-FE74E2D6E415}" presName="negativeSpace" presStyleCnt="0"/>
      <dgm:spPr/>
    </dgm:pt>
    <dgm:pt modelId="{6915A736-D725-4291-A048-6D1666BBE0CC}" type="pres">
      <dgm:prSet presAssocID="{9AF1B721-6DBA-47D6-8C34-FE74E2D6E41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D1EBE0-52E0-440C-8CB4-875920B98F7C}" type="presOf" srcId="{9AF1B721-6DBA-47D6-8C34-FE74E2D6E415}" destId="{682B1C83-48F4-49EE-9A4F-DDFCA77563EA}" srcOrd="0" destOrd="0" presId="urn:microsoft.com/office/officeart/2005/8/layout/list1"/>
    <dgm:cxn modelId="{001BDDA9-1916-4213-822C-687C40459098}" type="presOf" srcId="{9AF1B721-6DBA-47D6-8C34-FE74E2D6E415}" destId="{697E6469-9E84-46BE-96BC-DE7434E736D9}" srcOrd="1" destOrd="0" presId="urn:microsoft.com/office/officeart/2005/8/layout/list1"/>
    <dgm:cxn modelId="{6070F123-2689-43AD-A404-5309B6088333}" srcId="{DF2DEDBE-EDD4-4A27-839F-C3FD310E70B6}" destId="{67A9F024-356B-4CA8-9C7E-03E074986D14}" srcOrd="1" destOrd="0" parTransId="{A8E83FDB-07F5-491F-AA90-D4031D6E0554}" sibTransId="{CAE503C8-5CA8-492A-81B3-37B00E1F0EBC}"/>
    <dgm:cxn modelId="{7DA2958E-EAE6-4A01-B5D2-EC2EBB0D8A7A}" type="presOf" srcId="{94051830-DC99-4E9C-8948-8B0D7462C17F}" destId="{2C3AB62B-319D-460D-B8FC-FA0CA92DBE32}" srcOrd="1" destOrd="0" presId="urn:microsoft.com/office/officeart/2005/8/layout/list1"/>
    <dgm:cxn modelId="{70D7914C-69AC-419F-A63F-0C31FBDDC093}" srcId="{DF2DEDBE-EDD4-4A27-839F-C3FD310E70B6}" destId="{94051830-DC99-4E9C-8948-8B0D7462C17F}" srcOrd="0" destOrd="0" parTransId="{DA98FACD-E8C6-4E32-BE81-F5D3E03135F0}" sibTransId="{8402ED96-AB01-4BC5-ADF9-B9DA3D9145EE}"/>
    <dgm:cxn modelId="{A8769E82-66A4-437F-8E1C-91893A5329F9}" type="presOf" srcId="{67A9F024-356B-4CA8-9C7E-03E074986D14}" destId="{1CD1F3A8-5E9A-4734-ADB6-7BD9128F6276}" srcOrd="1" destOrd="0" presId="urn:microsoft.com/office/officeart/2005/8/layout/list1"/>
    <dgm:cxn modelId="{1ED64744-DD7F-4EAC-A6E5-7DEDDD0C3019}" srcId="{DF2DEDBE-EDD4-4A27-839F-C3FD310E70B6}" destId="{9AF1B721-6DBA-47D6-8C34-FE74E2D6E415}" srcOrd="2" destOrd="0" parTransId="{3E72739E-A07E-4AD4-A8DD-C6FA3E5BFE46}" sibTransId="{2A1AD007-84FC-4445-9F50-04FD81B5E8F8}"/>
    <dgm:cxn modelId="{7552C581-2B9C-4CB8-A887-5C94483A3137}" type="presOf" srcId="{DF2DEDBE-EDD4-4A27-839F-C3FD310E70B6}" destId="{1C88A155-F69A-4422-96CD-49A47AB9F309}" srcOrd="0" destOrd="0" presId="urn:microsoft.com/office/officeart/2005/8/layout/list1"/>
    <dgm:cxn modelId="{A875879A-EE12-40DC-94B1-333C1275AE52}" type="presOf" srcId="{67A9F024-356B-4CA8-9C7E-03E074986D14}" destId="{967D5A95-A85E-4BCE-A98B-D1F4D348C653}" srcOrd="0" destOrd="0" presId="urn:microsoft.com/office/officeart/2005/8/layout/list1"/>
    <dgm:cxn modelId="{946CD1DE-26F4-46CA-B16B-580942FFDA41}" type="presOf" srcId="{94051830-DC99-4E9C-8948-8B0D7462C17F}" destId="{8566B457-45B9-4F58-9CE1-94D6B64E827D}" srcOrd="0" destOrd="0" presId="urn:microsoft.com/office/officeart/2005/8/layout/list1"/>
    <dgm:cxn modelId="{9696427D-8B0F-488D-A930-4006DE3B92AA}" type="presParOf" srcId="{1C88A155-F69A-4422-96CD-49A47AB9F309}" destId="{2B813DA5-0900-4FA5-985B-710B0C7B0E09}" srcOrd="0" destOrd="0" presId="urn:microsoft.com/office/officeart/2005/8/layout/list1"/>
    <dgm:cxn modelId="{58B79DBA-19BE-49B9-A0F6-65A817AC64B6}" type="presParOf" srcId="{2B813DA5-0900-4FA5-985B-710B0C7B0E09}" destId="{8566B457-45B9-4F58-9CE1-94D6B64E827D}" srcOrd="0" destOrd="0" presId="urn:microsoft.com/office/officeart/2005/8/layout/list1"/>
    <dgm:cxn modelId="{31BD8FF4-2FB6-4D95-83F4-0DD58C1197D1}" type="presParOf" srcId="{2B813DA5-0900-4FA5-985B-710B0C7B0E09}" destId="{2C3AB62B-319D-460D-B8FC-FA0CA92DBE32}" srcOrd="1" destOrd="0" presId="urn:microsoft.com/office/officeart/2005/8/layout/list1"/>
    <dgm:cxn modelId="{25BB1E5D-9917-4542-8C0F-C7BAEEB441EE}" type="presParOf" srcId="{1C88A155-F69A-4422-96CD-49A47AB9F309}" destId="{4A785A62-597C-46FC-ACE2-8C0518F0F090}" srcOrd="1" destOrd="0" presId="urn:microsoft.com/office/officeart/2005/8/layout/list1"/>
    <dgm:cxn modelId="{A8C3D81D-40DF-4544-93A9-9DEB22F84D72}" type="presParOf" srcId="{1C88A155-F69A-4422-96CD-49A47AB9F309}" destId="{B031C66F-E153-48AB-818B-C5B006795343}" srcOrd="2" destOrd="0" presId="urn:microsoft.com/office/officeart/2005/8/layout/list1"/>
    <dgm:cxn modelId="{B1578D96-11A3-43F4-B4A0-0B38681440F4}" type="presParOf" srcId="{1C88A155-F69A-4422-96CD-49A47AB9F309}" destId="{4FA53A6A-B35C-4524-B01D-025F260B9886}" srcOrd="3" destOrd="0" presId="urn:microsoft.com/office/officeart/2005/8/layout/list1"/>
    <dgm:cxn modelId="{67D887B1-DAF5-443D-A914-B274E5D1E072}" type="presParOf" srcId="{1C88A155-F69A-4422-96CD-49A47AB9F309}" destId="{BB5CFEDB-729F-4621-B519-7EB8EB2D5D28}" srcOrd="4" destOrd="0" presId="urn:microsoft.com/office/officeart/2005/8/layout/list1"/>
    <dgm:cxn modelId="{1C1D7648-6B36-4B4E-828D-03E81E65002A}" type="presParOf" srcId="{BB5CFEDB-729F-4621-B519-7EB8EB2D5D28}" destId="{967D5A95-A85E-4BCE-A98B-D1F4D348C653}" srcOrd="0" destOrd="0" presId="urn:microsoft.com/office/officeart/2005/8/layout/list1"/>
    <dgm:cxn modelId="{FAAB063B-237B-46CA-B779-378FC5B7A927}" type="presParOf" srcId="{BB5CFEDB-729F-4621-B519-7EB8EB2D5D28}" destId="{1CD1F3A8-5E9A-4734-ADB6-7BD9128F6276}" srcOrd="1" destOrd="0" presId="urn:microsoft.com/office/officeart/2005/8/layout/list1"/>
    <dgm:cxn modelId="{6287439C-3FF1-45FC-8FFE-3778C954D306}" type="presParOf" srcId="{1C88A155-F69A-4422-96CD-49A47AB9F309}" destId="{E9672E2D-A36D-4276-A333-099EC022A24D}" srcOrd="5" destOrd="0" presId="urn:microsoft.com/office/officeart/2005/8/layout/list1"/>
    <dgm:cxn modelId="{2A8924E5-5114-4A53-8238-B06160563871}" type="presParOf" srcId="{1C88A155-F69A-4422-96CD-49A47AB9F309}" destId="{98CD2E0D-DEA7-4F9F-8C42-9FB7737D35D4}" srcOrd="6" destOrd="0" presId="urn:microsoft.com/office/officeart/2005/8/layout/list1"/>
    <dgm:cxn modelId="{B5CFAAC9-EBA6-4BAB-828F-0F2DECAC237A}" type="presParOf" srcId="{1C88A155-F69A-4422-96CD-49A47AB9F309}" destId="{C11D102C-5CDE-4E21-89C1-61B0B573EF06}" srcOrd="7" destOrd="0" presId="urn:microsoft.com/office/officeart/2005/8/layout/list1"/>
    <dgm:cxn modelId="{AB90A6CB-1D1F-49CB-97FA-76AEE6F53A6D}" type="presParOf" srcId="{1C88A155-F69A-4422-96CD-49A47AB9F309}" destId="{1C8530D5-2B90-4F7B-9EEA-95076F699B0C}" srcOrd="8" destOrd="0" presId="urn:microsoft.com/office/officeart/2005/8/layout/list1"/>
    <dgm:cxn modelId="{2DF81EDC-21B9-4AC3-9D9E-0DA8DC8A4E3A}" type="presParOf" srcId="{1C8530D5-2B90-4F7B-9EEA-95076F699B0C}" destId="{682B1C83-48F4-49EE-9A4F-DDFCA77563EA}" srcOrd="0" destOrd="0" presId="urn:microsoft.com/office/officeart/2005/8/layout/list1"/>
    <dgm:cxn modelId="{70CCF7FE-A3EC-473B-A31D-9C9CD15984B5}" type="presParOf" srcId="{1C8530D5-2B90-4F7B-9EEA-95076F699B0C}" destId="{697E6469-9E84-46BE-96BC-DE7434E736D9}" srcOrd="1" destOrd="0" presId="urn:microsoft.com/office/officeart/2005/8/layout/list1"/>
    <dgm:cxn modelId="{6485FD94-A38D-47A5-B298-6114CCA74D50}" type="presParOf" srcId="{1C88A155-F69A-4422-96CD-49A47AB9F309}" destId="{C76E6F78-5771-4438-AC3B-5A44F6E0F840}" srcOrd="9" destOrd="0" presId="urn:microsoft.com/office/officeart/2005/8/layout/list1"/>
    <dgm:cxn modelId="{C6F0787B-ACA2-4F40-8783-3271493925E2}" type="presParOf" srcId="{1C88A155-F69A-4422-96CD-49A47AB9F309}" destId="{6915A736-D725-4291-A048-6D1666BBE0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99E4F1-4F87-412A-8AF4-76E54633C194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5476DD-3DEF-4A24-B063-7B7C51286F4E}">
      <dgm:prSet phldrT="[Text]" custT="1"/>
      <dgm:spPr/>
      <dgm:t>
        <a:bodyPr/>
        <a:lstStyle/>
        <a:p>
          <a:r>
            <a:rPr lang="fa-IR" sz="1800" dirty="0">
              <a:cs typeface="B Nazanin" panose="00000400000000000000" pitchFamily="2" charset="-78"/>
            </a:rPr>
            <a:t>عدم مصرف 5 وعده میوه؛ </a:t>
          </a:r>
          <a:r>
            <a:rPr lang="fa-IR" sz="1800" b="1" dirty="0">
              <a:solidFill>
                <a:srgbClr val="FFFF00"/>
              </a:solidFill>
              <a:cs typeface="B Nazanin" panose="00000400000000000000" pitchFamily="2" charset="-78"/>
            </a:rPr>
            <a:t>90%</a:t>
          </a:r>
          <a:endParaRPr lang="en-US" sz="18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BD5DA25F-E5CE-4AE7-B98B-BE730694C96B}" type="parTrans" cxnId="{CAE47882-4742-40B6-8AF9-3717679EC6C1}">
      <dgm:prSet/>
      <dgm:spPr/>
      <dgm:t>
        <a:bodyPr/>
        <a:lstStyle/>
        <a:p>
          <a:endParaRPr lang="en-US"/>
        </a:p>
      </dgm:t>
    </dgm:pt>
    <dgm:pt modelId="{D35073FA-4FDD-432F-8937-6DF6517AC6E9}" type="sibTrans" cxnId="{CAE47882-4742-40B6-8AF9-3717679EC6C1}">
      <dgm:prSet/>
      <dgm:spPr/>
      <dgm:t>
        <a:bodyPr/>
        <a:lstStyle/>
        <a:p>
          <a:endParaRPr lang="en-US"/>
        </a:p>
      </dgm:t>
    </dgm:pt>
    <dgm:pt modelId="{5F9D2524-FB8C-481A-A635-D3E56B59C4E5}">
      <dgm:prSet phldrT="[Text]" custT="1"/>
      <dgm:spPr/>
      <dgm:t>
        <a:bodyPr/>
        <a:lstStyle/>
        <a:p>
          <a:r>
            <a:rPr lang="fa-IR" sz="1800" dirty="0">
              <a:cs typeface="B Nazanin" panose="00000400000000000000" pitchFamily="2" charset="-78"/>
            </a:rPr>
            <a:t>فعالیت بدنی کم؛ </a:t>
          </a:r>
          <a:r>
            <a:rPr lang="fa-IR" sz="1800" b="1" dirty="0">
              <a:solidFill>
                <a:srgbClr val="FFFF00"/>
              </a:solidFill>
              <a:cs typeface="B Nazanin" panose="00000400000000000000" pitchFamily="2" charset="-78"/>
            </a:rPr>
            <a:t>40%</a:t>
          </a:r>
          <a:endParaRPr lang="en-US" sz="18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805C78F0-C12A-4708-8231-0CAAA3A6EF29}" type="parTrans" cxnId="{60776CB9-5DD6-4EE4-9C84-23ADD61A55A6}">
      <dgm:prSet/>
      <dgm:spPr/>
      <dgm:t>
        <a:bodyPr/>
        <a:lstStyle/>
        <a:p>
          <a:endParaRPr lang="en-US"/>
        </a:p>
      </dgm:t>
    </dgm:pt>
    <dgm:pt modelId="{E22445CB-40A9-4AE8-B63C-856856B3798C}" type="sibTrans" cxnId="{60776CB9-5DD6-4EE4-9C84-23ADD61A55A6}">
      <dgm:prSet/>
      <dgm:spPr/>
      <dgm:t>
        <a:bodyPr/>
        <a:lstStyle/>
        <a:p>
          <a:endParaRPr lang="en-US"/>
        </a:p>
      </dgm:t>
    </dgm:pt>
    <dgm:pt modelId="{13EA7DCE-F512-4086-BFF5-313C058BAF95}">
      <dgm:prSet phldrT="[Text]" custT="1"/>
      <dgm:spPr/>
      <dgm:t>
        <a:bodyPr/>
        <a:lstStyle/>
        <a:p>
          <a:r>
            <a:rPr lang="fa-IR" sz="1800" dirty="0">
              <a:cs typeface="B Nazanin" panose="00000400000000000000" pitchFamily="2" charset="-78"/>
            </a:rPr>
            <a:t>افزایش وزن؛ </a:t>
          </a:r>
          <a:r>
            <a:rPr lang="fa-IR" sz="1800" b="1" dirty="0">
              <a:solidFill>
                <a:srgbClr val="FFFF00"/>
              </a:solidFill>
              <a:cs typeface="B Nazanin" panose="00000400000000000000" pitchFamily="2" charset="-78"/>
            </a:rPr>
            <a:t>60%</a:t>
          </a:r>
          <a:endParaRPr lang="en-US" sz="18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EE9FD0FD-A6C6-4B35-A71E-84966FF47EEC}" type="parTrans" cxnId="{B70F3114-ACE0-474F-A822-A7A3D91F9ABA}">
      <dgm:prSet/>
      <dgm:spPr/>
      <dgm:t>
        <a:bodyPr/>
        <a:lstStyle/>
        <a:p>
          <a:endParaRPr lang="en-US"/>
        </a:p>
      </dgm:t>
    </dgm:pt>
    <dgm:pt modelId="{721D9BB6-2FDB-48CD-AD66-00807F644FDD}" type="sibTrans" cxnId="{B70F3114-ACE0-474F-A822-A7A3D91F9ABA}">
      <dgm:prSet/>
      <dgm:spPr/>
      <dgm:t>
        <a:bodyPr/>
        <a:lstStyle/>
        <a:p>
          <a:endParaRPr lang="en-US"/>
        </a:p>
      </dgm:t>
    </dgm:pt>
    <dgm:pt modelId="{2A2F9923-D8C4-4CE2-BAAD-DAB7789772D3}">
      <dgm:prSet phldrT="[Text]" custT="1"/>
      <dgm:spPr/>
      <dgm:t>
        <a:bodyPr/>
        <a:lstStyle/>
        <a:p>
          <a:r>
            <a:rPr lang="fa-IR" sz="1800" dirty="0">
              <a:cs typeface="B Nazanin" panose="00000400000000000000" pitchFamily="2" charset="-78"/>
            </a:rPr>
            <a:t>کلسترول بالا؛ </a:t>
          </a:r>
          <a:r>
            <a:rPr lang="fa-IR" sz="1800" b="1" dirty="0">
              <a:solidFill>
                <a:srgbClr val="FFFF00"/>
              </a:solidFill>
              <a:cs typeface="B Nazanin" panose="00000400000000000000" pitchFamily="2" charset="-78"/>
            </a:rPr>
            <a:t>25 تا 50%</a:t>
          </a:r>
          <a:endParaRPr lang="en-US" sz="18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DA02DD8F-CA09-4601-88C5-B660065E7A59}" type="parTrans" cxnId="{30414FA2-E05F-493E-925D-DABAB548A575}">
      <dgm:prSet/>
      <dgm:spPr/>
      <dgm:t>
        <a:bodyPr/>
        <a:lstStyle/>
        <a:p>
          <a:endParaRPr lang="en-US"/>
        </a:p>
      </dgm:t>
    </dgm:pt>
    <dgm:pt modelId="{E79016FB-5C8F-4D44-B108-54653E276905}" type="sibTrans" cxnId="{30414FA2-E05F-493E-925D-DABAB548A575}">
      <dgm:prSet/>
      <dgm:spPr/>
      <dgm:t>
        <a:bodyPr/>
        <a:lstStyle/>
        <a:p>
          <a:endParaRPr lang="en-US"/>
        </a:p>
      </dgm:t>
    </dgm:pt>
    <dgm:pt modelId="{4FD0ACE1-82AC-47AB-B64F-32390B52E4CF}" type="pres">
      <dgm:prSet presAssocID="{1599E4F1-4F87-412A-8AF4-76E54633C1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498EB1-3379-4658-B48A-112A7138BB99}" type="pres">
      <dgm:prSet presAssocID="{2A5476DD-3DEF-4A24-B063-7B7C51286F4E}" presName="composite" presStyleCnt="0"/>
      <dgm:spPr/>
    </dgm:pt>
    <dgm:pt modelId="{BE399EC6-E7C2-45F2-860B-3B7ADF4DE3B1}" type="pres">
      <dgm:prSet presAssocID="{2A5476DD-3DEF-4A24-B063-7B7C51286F4E}" presName="imgShp" presStyleLbl="fgImgPlace1" presStyleIdx="0" presStyleCnt="4"/>
      <dgm:spPr/>
    </dgm:pt>
    <dgm:pt modelId="{A686F1FD-0E26-43AE-BA5F-FD734A162FFF}" type="pres">
      <dgm:prSet presAssocID="{2A5476DD-3DEF-4A24-B063-7B7C51286F4E}" presName="txShp" presStyleLbl="node1" presStyleIdx="0" presStyleCnt="4" custScaleX="122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347E3-0C7C-4288-ADF2-61AC28B2622C}" type="pres">
      <dgm:prSet presAssocID="{D35073FA-4FDD-432F-8937-6DF6517AC6E9}" presName="spacing" presStyleCnt="0"/>
      <dgm:spPr/>
    </dgm:pt>
    <dgm:pt modelId="{A30758FB-3566-4993-BCE7-98F93D4E50B2}" type="pres">
      <dgm:prSet presAssocID="{5F9D2524-FB8C-481A-A635-D3E56B59C4E5}" presName="composite" presStyleCnt="0"/>
      <dgm:spPr/>
    </dgm:pt>
    <dgm:pt modelId="{EBFE8FEC-E520-46F1-8444-E7BF8A705AD2}" type="pres">
      <dgm:prSet presAssocID="{5F9D2524-FB8C-481A-A635-D3E56B59C4E5}" presName="imgShp" presStyleLbl="fgImgPlace1" presStyleIdx="1" presStyleCnt="4"/>
      <dgm:spPr/>
    </dgm:pt>
    <dgm:pt modelId="{05A2F923-E5F7-4923-8414-C26BF5C9EF43}" type="pres">
      <dgm:prSet presAssocID="{5F9D2524-FB8C-481A-A635-D3E56B59C4E5}" presName="txShp" presStyleLbl="node1" presStyleIdx="1" presStyleCnt="4" custScaleX="118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4ADAA-A226-44CC-87C4-5142FC9A5C07}" type="pres">
      <dgm:prSet presAssocID="{E22445CB-40A9-4AE8-B63C-856856B3798C}" presName="spacing" presStyleCnt="0"/>
      <dgm:spPr/>
    </dgm:pt>
    <dgm:pt modelId="{984B4A56-7305-4FAE-A22D-2D7216600C63}" type="pres">
      <dgm:prSet presAssocID="{13EA7DCE-F512-4086-BFF5-313C058BAF95}" presName="composite" presStyleCnt="0"/>
      <dgm:spPr/>
    </dgm:pt>
    <dgm:pt modelId="{79D6528C-3FCE-48B4-8C01-8C9DF5BE620B}" type="pres">
      <dgm:prSet presAssocID="{13EA7DCE-F512-4086-BFF5-313C058BAF95}" presName="imgShp" presStyleLbl="fgImgPlace1" presStyleIdx="2" presStyleCnt="4"/>
      <dgm:spPr/>
    </dgm:pt>
    <dgm:pt modelId="{F47BD155-B238-4100-A05C-F3AD165BF3A3}" type="pres">
      <dgm:prSet presAssocID="{13EA7DCE-F512-4086-BFF5-313C058BAF95}" presName="txShp" presStyleLbl="node1" presStyleIdx="2" presStyleCnt="4" custScaleX="114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4F16A-7637-406C-BC9B-F9EB3E012684}" type="pres">
      <dgm:prSet presAssocID="{721D9BB6-2FDB-48CD-AD66-00807F644FDD}" presName="spacing" presStyleCnt="0"/>
      <dgm:spPr/>
    </dgm:pt>
    <dgm:pt modelId="{348102E1-6FA8-4103-87C5-552E0682A5B9}" type="pres">
      <dgm:prSet presAssocID="{2A2F9923-D8C4-4CE2-BAAD-DAB7789772D3}" presName="composite" presStyleCnt="0"/>
      <dgm:spPr/>
    </dgm:pt>
    <dgm:pt modelId="{4674AAB8-5AA0-4262-8A4D-49576A63C22B}" type="pres">
      <dgm:prSet presAssocID="{2A2F9923-D8C4-4CE2-BAAD-DAB7789772D3}" presName="imgShp" presStyleLbl="fgImgPlace1" presStyleIdx="3" presStyleCnt="4"/>
      <dgm:spPr/>
    </dgm:pt>
    <dgm:pt modelId="{EF726F98-87B8-4E84-BA48-43A4FB69F872}" type="pres">
      <dgm:prSet presAssocID="{2A2F9923-D8C4-4CE2-BAAD-DAB7789772D3}" presName="txShp" presStyleLbl="node1" presStyleIdx="3" presStyleCnt="4" custScaleX="114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E47882-4742-40B6-8AF9-3717679EC6C1}" srcId="{1599E4F1-4F87-412A-8AF4-76E54633C194}" destId="{2A5476DD-3DEF-4A24-B063-7B7C51286F4E}" srcOrd="0" destOrd="0" parTransId="{BD5DA25F-E5CE-4AE7-B98B-BE730694C96B}" sibTransId="{D35073FA-4FDD-432F-8937-6DF6517AC6E9}"/>
    <dgm:cxn modelId="{30414FA2-E05F-493E-925D-DABAB548A575}" srcId="{1599E4F1-4F87-412A-8AF4-76E54633C194}" destId="{2A2F9923-D8C4-4CE2-BAAD-DAB7789772D3}" srcOrd="3" destOrd="0" parTransId="{DA02DD8F-CA09-4601-88C5-B660065E7A59}" sibTransId="{E79016FB-5C8F-4D44-B108-54653E276905}"/>
    <dgm:cxn modelId="{69B712CA-CBE2-46C9-8045-733B9A8C7045}" type="presOf" srcId="{2A5476DD-3DEF-4A24-B063-7B7C51286F4E}" destId="{A686F1FD-0E26-43AE-BA5F-FD734A162FFF}" srcOrd="0" destOrd="0" presId="urn:microsoft.com/office/officeart/2005/8/layout/vList3#1"/>
    <dgm:cxn modelId="{60776CB9-5DD6-4EE4-9C84-23ADD61A55A6}" srcId="{1599E4F1-4F87-412A-8AF4-76E54633C194}" destId="{5F9D2524-FB8C-481A-A635-D3E56B59C4E5}" srcOrd="1" destOrd="0" parTransId="{805C78F0-C12A-4708-8231-0CAAA3A6EF29}" sibTransId="{E22445CB-40A9-4AE8-B63C-856856B3798C}"/>
    <dgm:cxn modelId="{27D181BA-6781-40D5-A150-5366F1E40C60}" type="presOf" srcId="{2A2F9923-D8C4-4CE2-BAAD-DAB7789772D3}" destId="{EF726F98-87B8-4E84-BA48-43A4FB69F872}" srcOrd="0" destOrd="0" presId="urn:microsoft.com/office/officeart/2005/8/layout/vList3#1"/>
    <dgm:cxn modelId="{B70F3114-ACE0-474F-A822-A7A3D91F9ABA}" srcId="{1599E4F1-4F87-412A-8AF4-76E54633C194}" destId="{13EA7DCE-F512-4086-BFF5-313C058BAF95}" srcOrd="2" destOrd="0" parTransId="{EE9FD0FD-A6C6-4B35-A71E-84966FF47EEC}" sibTransId="{721D9BB6-2FDB-48CD-AD66-00807F644FDD}"/>
    <dgm:cxn modelId="{3C467275-B437-48FD-A946-5699BF114C42}" type="presOf" srcId="{1599E4F1-4F87-412A-8AF4-76E54633C194}" destId="{4FD0ACE1-82AC-47AB-B64F-32390B52E4CF}" srcOrd="0" destOrd="0" presId="urn:microsoft.com/office/officeart/2005/8/layout/vList3#1"/>
    <dgm:cxn modelId="{C2E0C9EA-3B73-4110-A619-3112178F327E}" type="presOf" srcId="{13EA7DCE-F512-4086-BFF5-313C058BAF95}" destId="{F47BD155-B238-4100-A05C-F3AD165BF3A3}" srcOrd="0" destOrd="0" presId="urn:microsoft.com/office/officeart/2005/8/layout/vList3#1"/>
    <dgm:cxn modelId="{DB304363-1FCB-4748-AFAD-55B118188F23}" type="presOf" srcId="{5F9D2524-FB8C-481A-A635-D3E56B59C4E5}" destId="{05A2F923-E5F7-4923-8414-C26BF5C9EF43}" srcOrd="0" destOrd="0" presId="urn:microsoft.com/office/officeart/2005/8/layout/vList3#1"/>
    <dgm:cxn modelId="{263BA61E-197F-47CC-BD4F-34120755D032}" type="presParOf" srcId="{4FD0ACE1-82AC-47AB-B64F-32390B52E4CF}" destId="{1F498EB1-3379-4658-B48A-112A7138BB99}" srcOrd="0" destOrd="0" presId="urn:microsoft.com/office/officeart/2005/8/layout/vList3#1"/>
    <dgm:cxn modelId="{184B4810-039C-4CD9-96D9-A2C96761EDBB}" type="presParOf" srcId="{1F498EB1-3379-4658-B48A-112A7138BB99}" destId="{BE399EC6-E7C2-45F2-860B-3B7ADF4DE3B1}" srcOrd="0" destOrd="0" presId="urn:microsoft.com/office/officeart/2005/8/layout/vList3#1"/>
    <dgm:cxn modelId="{926EDCE0-8478-4DC3-B01E-5B1C02A933AA}" type="presParOf" srcId="{1F498EB1-3379-4658-B48A-112A7138BB99}" destId="{A686F1FD-0E26-43AE-BA5F-FD734A162FFF}" srcOrd="1" destOrd="0" presId="urn:microsoft.com/office/officeart/2005/8/layout/vList3#1"/>
    <dgm:cxn modelId="{25649C9F-53D2-494D-8A1D-1BD49A14E5F8}" type="presParOf" srcId="{4FD0ACE1-82AC-47AB-B64F-32390B52E4CF}" destId="{751347E3-0C7C-4288-ADF2-61AC28B2622C}" srcOrd="1" destOrd="0" presId="urn:microsoft.com/office/officeart/2005/8/layout/vList3#1"/>
    <dgm:cxn modelId="{D272070D-48DF-4BB2-BE83-A408CD1627D7}" type="presParOf" srcId="{4FD0ACE1-82AC-47AB-B64F-32390B52E4CF}" destId="{A30758FB-3566-4993-BCE7-98F93D4E50B2}" srcOrd="2" destOrd="0" presId="urn:microsoft.com/office/officeart/2005/8/layout/vList3#1"/>
    <dgm:cxn modelId="{9EA84FD6-27CC-4166-A042-3B655FFDD2AA}" type="presParOf" srcId="{A30758FB-3566-4993-BCE7-98F93D4E50B2}" destId="{EBFE8FEC-E520-46F1-8444-E7BF8A705AD2}" srcOrd="0" destOrd="0" presId="urn:microsoft.com/office/officeart/2005/8/layout/vList3#1"/>
    <dgm:cxn modelId="{18E6532F-8148-4093-890D-C4E2D5457C41}" type="presParOf" srcId="{A30758FB-3566-4993-BCE7-98F93D4E50B2}" destId="{05A2F923-E5F7-4923-8414-C26BF5C9EF43}" srcOrd="1" destOrd="0" presId="urn:microsoft.com/office/officeart/2005/8/layout/vList3#1"/>
    <dgm:cxn modelId="{5FC9FFAB-DA8B-4437-AB10-B6E6731D8C08}" type="presParOf" srcId="{4FD0ACE1-82AC-47AB-B64F-32390B52E4CF}" destId="{80F4ADAA-A226-44CC-87C4-5142FC9A5C07}" srcOrd="3" destOrd="0" presId="urn:microsoft.com/office/officeart/2005/8/layout/vList3#1"/>
    <dgm:cxn modelId="{387B86EB-DBF4-474E-B2F8-94CC7B3E77A4}" type="presParOf" srcId="{4FD0ACE1-82AC-47AB-B64F-32390B52E4CF}" destId="{984B4A56-7305-4FAE-A22D-2D7216600C63}" srcOrd="4" destOrd="0" presId="urn:microsoft.com/office/officeart/2005/8/layout/vList3#1"/>
    <dgm:cxn modelId="{8A53E144-52E3-4F3F-8A45-719ACAB715AD}" type="presParOf" srcId="{984B4A56-7305-4FAE-A22D-2D7216600C63}" destId="{79D6528C-3FCE-48B4-8C01-8C9DF5BE620B}" srcOrd="0" destOrd="0" presId="urn:microsoft.com/office/officeart/2005/8/layout/vList3#1"/>
    <dgm:cxn modelId="{FC5E5AEB-15FB-4FE3-83E0-BFECB2C57430}" type="presParOf" srcId="{984B4A56-7305-4FAE-A22D-2D7216600C63}" destId="{F47BD155-B238-4100-A05C-F3AD165BF3A3}" srcOrd="1" destOrd="0" presId="urn:microsoft.com/office/officeart/2005/8/layout/vList3#1"/>
    <dgm:cxn modelId="{FF0EDAC9-8979-4719-A386-A11309E2F497}" type="presParOf" srcId="{4FD0ACE1-82AC-47AB-B64F-32390B52E4CF}" destId="{6DE4F16A-7637-406C-BC9B-F9EB3E012684}" srcOrd="5" destOrd="0" presId="urn:microsoft.com/office/officeart/2005/8/layout/vList3#1"/>
    <dgm:cxn modelId="{B8C0B14F-73BB-4AAE-9354-A7835CEB6AB5}" type="presParOf" srcId="{4FD0ACE1-82AC-47AB-B64F-32390B52E4CF}" destId="{348102E1-6FA8-4103-87C5-552E0682A5B9}" srcOrd="6" destOrd="0" presId="urn:microsoft.com/office/officeart/2005/8/layout/vList3#1"/>
    <dgm:cxn modelId="{03FAF0F1-A70A-4110-B3A1-592344D25450}" type="presParOf" srcId="{348102E1-6FA8-4103-87C5-552E0682A5B9}" destId="{4674AAB8-5AA0-4262-8A4D-49576A63C22B}" srcOrd="0" destOrd="0" presId="urn:microsoft.com/office/officeart/2005/8/layout/vList3#1"/>
    <dgm:cxn modelId="{D613E116-7FD9-433D-B21F-EA14D8E21C2D}" type="presParOf" srcId="{348102E1-6FA8-4103-87C5-552E0682A5B9}" destId="{EF726F98-87B8-4E84-BA48-43A4FB69F87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99E4F1-4F87-412A-8AF4-76E54633C194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5476DD-3DEF-4A24-B063-7B7C51286F4E}">
      <dgm:prSet phldrT="[Text]" custT="1"/>
      <dgm:spPr/>
      <dgm:t>
        <a:bodyPr/>
        <a:lstStyle/>
        <a:p>
          <a:pPr rtl="1"/>
          <a:r>
            <a:rPr lang="fa-IR" sz="1800" dirty="0">
              <a:cs typeface="B Nazanin" panose="00000400000000000000" pitchFamily="2" charset="-78"/>
            </a:rPr>
            <a:t>میزان مصرف انرژی</a:t>
          </a:r>
          <a:r>
            <a:rPr lang="en-US" sz="1800" dirty="0">
              <a:cs typeface="B Nazanin" panose="00000400000000000000" pitchFamily="2" charset="-78"/>
            </a:rPr>
            <a:t> </a:t>
          </a:r>
          <a:r>
            <a:rPr lang="fa-IR" sz="1800" dirty="0">
              <a:cs typeface="B Nazanin" panose="00000400000000000000" pitchFamily="2" charset="-78"/>
            </a:rPr>
            <a:t>؛ </a:t>
          </a:r>
        </a:p>
        <a:p>
          <a:pPr rtl="1"/>
          <a:r>
            <a:rPr lang="fa-IR" sz="1800" dirty="0">
              <a:solidFill>
                <a:srgbClr val="FFFF00"/>
              </a:solidFill>
              <a:cs typeface="B Nazanin" panose="00000400000000000000" pitchFamily="2" charset="-78"/>
            </a:rPr>
            <a:t>2800 کیلوگرم</a:t>
          </a:r>
          <a:r>
            <a:rPr lang="fa-IR" sz="1800" dirty="0">
              <a:cs typeface="B Nazanin" panose="00000400000000000000" pitchFamily="2" charset="-78"/>
            </a:rPr>
            <a:t> (در برابر 1900)</a:t>
          </a:r>
          <a:endParaRPr lang="en-US" sz="18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BD5DA25F-E5CE-4AE7-B98B-BE730694C96B}" type="parTrans" cxnId="{CAE47882-4742-40B6-8AF9-3717679EC6C1}">
      <dgm:prSet/>
      <dgm:spPr/>
      <dgm:t>
        <a:bodyPr/>
        <a:lstStyle/>
        <a:p>
          <a:endParaRPr lang="en-US"/>
        </a:p>
      </dgm:t>
    </dgm:pt>
    <dgm:pt modelId="{D35073FA-4FDD-432F-8937-6DF6517AC6E9}" type="sibTrans" cxnId="{CAE47882-4742-40B6-8AF9-3717679EC6C1}">
      <dgm:prSet/>
      <dgm:spPr/>
      <dgm:t>
        <a:bodyPr/>
        <a:lstStyle/>
        <a:p>
          <a:endParaRPr lang="en-US"/>
        </a:p>
      </dgm:t>
    </dgm:pt>
    <dgm:pt modelId="{5F9D2524-FB8C-481A-A635-D3E56B59C4E5}">
      <dgm:prSet phldrT="[Text]" custT="1"/>
      <dgm:spPr/>
      <dgm:t>
        <a:bodyPr/>
        <a:lstStyle/>
        <a:p>
          <a:pPr rtl="1"/>
          <a:r>
            <a:rPr lang="fa-IR" sz="1800" dirty="0">
              <a:cs typeface="B Nazanin" panose="00000400000000000000" pitchFamily="2" charset="-78"/>
            </a:rPr>
            <a:t>سرانه تولید گاز </a:t>
          </a:r>
          <a:r>
            <a:rPr lang="en-US" sz="1800" dirty="0">
              <a:cs typeface="B Nazanin" panose="00000400000000000000" pitchFamily="2" charset="-78"/>
            </a:rPr>
            <a:t>Co2</a:t>
          </a:r>
          <a:r>
            <a:rPr lang="fa-IR" sz="1800" dirty="0">
              <a:cs typeface="B Nazanin" panose="00000400000000000000" pitchFamily="2" charset="-78"/>
            </a:rPr>
            <a:t>؛ </a:t>
          </a:r>
        </a:p>
        <a:p>
          <a:pPr rtl="1"/>
          <a:r>
            <a:rPr lang="fa-IR" sz="1800" dirty="0">
              <a:solidFill>
                <a:srgbClr val="FFFF00"/>
              </a:solidFill>
              <a:cs typeface="B Nazanin" panose="00000400000000000000" pitchFamily="2" charset="-78"/>
            </a:rPr>
            <a:t>7 تن </a:t>
          </a:r>
          <a:r>
            <a:rPr lang="fa-IR" sz="1800" dirty="0">
              <a:cs typeface="B Nazanin" panose="00000400000000000000" pitchFamily="2" charset="-78"/>
            </a:rPr>
            <a:t>(در برابر 4/6)</a:t>
          </a:r>
          <a:endParaRPr lang="en-US" sz="18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805C78F0-C12A-4708-8231-0CAAA3A6EF29}" type="parTrans" cxnId="{60776CB9-5DD6-4EE4-9C84-23ADD61A55A6}">
      <dgm:prSet/>
      <dgm:spPr/>
      <dgm:t>
        <a:bodyPr/>
        <a:lstStyle/>
        <a:p>
          <a:endParaRPr lang="en-US"/>
        </a:p>
      </dgm:t>
    </dgm:pt>
    <dgm:pt modelId="{E22445CB-40A9-4AE8-B63C-856856B3798C}" type="sibTrans" cxnId="{60776CB9-5DD6-4EE4-9C84-23ADD61A55A6}">
      <dgm:prSet/>
      <dgm:spPr/>
      <dgm:t>
        <a:bodyPr/>
        <a:lstStyle/>
        <a:p>
          <a:endParaRPr lang="en-US"/>
        </a:p>
      </dgm:t>
    </dgm:pt>
    <dgm:pt modelId="{13EA7DCE-F512-4086-BFF5-313C058BAF95}">
      <dgm:prSet phldrT="[Text]" custT="1"/>
      <dgm:spPr/>
      <dgm:t>
        <a:bodyPr/>
        <a:lstStyle/>
        <a:p>
          <a:r>
            <a:rPr lang="fa-IR" sz="1800" dirty="0">
              <a:cs typeface="B Nazanin" panose="00000400000000000000" pitchFamily="2" charset="-78"/>
            </a:rPr>
            <a:t>ذرات معلق؛</a:t>
          </a:r>
        </a:p>
        <a:p>
          <a:r>
            <a:rPr lang="fa-IR" sz="1800" dirty="0">
              <a:solidFill>
                <a:srgbClr val="FFFF00"/>
              </a:solidFill>
              <a:cs typeface="B Nazanin" panose="00000400000000000000" pitchFamily="2" charset="-78"/>
            </a:rPr>
            <a:t>115 میکروگرم </a:t>
          </a:r>
          <a:r>
            <a:rPr lang="fa-IR" sz="1800" dirty="0">
              <a:cs typeface="B Nazanin" panose="00000400000000000000" pitchFamily="2" charset="-78"/>
            </a:rPr>
            <a:t>(در برابر 60) </a:t>
          </a:r>
          <a:endParaRPr lang="en-US" sz="18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EE9FD0FD-A6C6-4B35-A71E-84966FF47EEC}" type="parTrans" cxnId="{B70F3114-ACE0-474F-A822-A7A3D91F9ABA}">
      <dgm:prSet/>
      <dgm:spPr/>
      <dgm:t>
        <a:bodyPr/>
        <a:lstStyle/>
        <a:p>
          <a:endParaRPr lang="en-US"/>
        </a:p>
      </dgm:t>
    </dgm:pt>
    <dgm:pt modelId="{721D9BB6-2FDB-48CD-AD66-00807F644FDD}" type="sibTrans" cxnId="{B70F3114-ACE0-474F-A822-A7A3D91F9ABA}">
      <dgm:prSet/>
      <dgm:spPr/>
      <dgm:t>
        <a:bodyPr/>
        <a:lstStyle/>
        <a:p>
          <a:endParaRPr lang="en-US"/>
        </a:p>
      </dgm:t>
    </dgm:pt>
    <dgm:pt modelId="{2A2F9923-D8C4-4CE2-BAAD-DAB7789772D3}">
      <dgm:prSet phldrT="[Text]" custT="1"/>
      <dgm:spPr/>
      <dgm:t>
        <a:bodyPr/>
        <a:lstStyle/>
        <a:p>
          <a:endParaRPr lang="en-US" sz="18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DA02DD8F-CA09-4601-88C5-B660065E7A59}" type="parTrans" cxnId="{30414FA2-E05F-493E-925D-DABAB548A575}">
      <dgm:prSet/>
      <dgm:spPr/>
      <dgm:t>
        <a:bodyPr/>
        <a:lstStyle/>
        <a:p>
          <a:endParaRPr lang="en-US"/>
        </a:p>
      </dgm:t>
    </dgm:pt>
    <dgm:pt modelId="{E79016FB-5C8F-4D44-B108-54653E276905}" type="sibTrans" cxnId="{30414FA2-E05F-493E-925D-DABAB548A575}">
      <dgm:prSet/>
      <dgm:spPr/>
      <dgm:t>
        <a:bodyPr/>
        <a:lstStyle/>
        <a:p>
          <a:endParaRPr lang="en-US"/>
        </a:p>
      </dgm:t>
    </dgm:pt>
    <dgm:pt modelId="{4FD0ACE1-82AC-47AB-B64F-32390B52E4CF}" type="pres">
      <dgm:prSet presAssocID="{1599E4F1-4F87-412A-8AF4-76E54633C1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498EB1-3379-4658-B48A-112A7138BB99}" type="pres">
      <dgm:prSet presAssocID="{2A5476DD-3DEF-4A24-B063-7B7C51286F4E}" presName="composite" presStyleCnt="0"/>
      <dgm:spPr/>
    </dgm:pt>
    <dgm:pt modelId="{BE399EC6-E7C2-45F2-860B-3B7ADF4DE3B1}" type="pres">
      <dgm:prSet presAssocID="{2A5476DD-3DEF-4A24-B063-7B7C51286F4E}" presName="imgShp" presStyleLbl="fgImgPlace1" presStyleIdx="0" presStyleCnt="4"/>
      <dgm:spPr/>
    </dgm:pt>
    <dgm:pt modelId="{A686F1FD-0E26-43AE-BA5F-FD734A162FFF}" type="pres">
      <dgm:prSet presAssocID="{2A5476DD-3DEF-4A24-B063-7B7C51286F4E}" presName="txShp" presStyleLbl="node1" presStyleIdx="0" presStyleCnt="4" custScaleX="122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347E3-0C7C-4288-ADF2-61AC28B2622C}" type="pres">
      <dgm:prSet presAssocID="{D35073FA-4FDD-432F-8937-6DF6517AC6E9}" presName="spacing" presStyleCnt="0"/>
      <dgm:spPr/>
    </dgm:pt>
    <dgm:pt modelId="{A30758FB-3566-4993-BCE7-98F93D4E50B2}" type="pres">
      <dgm:prSet presAssocID="{5F9D2524-FB8C-481A-A635-D3E56B59C4E5}" presName="composite" presStyleCnt="0"/>
      <dgm:spPr/>
    </dgm:pt>
    <dgm:pt modelId="{EBFE8FEC-E520-46F1-8444-E7BF8A705AD2}" type="pres">
      <dgm:prSet presAssocID="{5F9D2524-FB8C-481A-A635-D3E56B59C4E5}" presName="imgShp" presStyleLbl="fgImgPlace1" presStyleIdx="1" presStyleCnt="4"/>
      <dgm:spPr/>
    </dgm:pt>
    <dgm:pt modelId="{05A2F923-E5F7-4923-8414-C26BF5C9EF43}" type="pres">
      <dgm:prSet presAssocID="{5F9D2524-FB8C-481A-A635-D3E56B59C4E5}" presName="txShp" presStyleLbl="node1" presStyleIdx="1" presStyleCnt="4" custScaleX="118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4ADAA-A226-44CC-87C4-5142FC9A5C07}" type="pres">
      <dgm:prSet presAssocID="{E22445CB-40A9-4AE8-B63C-856856B3798C}" presName="spacing" presStyleCnt="0"/>
      <dgm:spPr/>
    </dgm:pt>
    <dgm:pt modelId="{984B4A56-7305-4FAE-A22D-2D7216600C63}" type="pres">
      <dgm:prSet presAssocID="{13EA7DCE-F512-4086-BFF5-313C058BAF95}" presName="composite" presStyleCnt="0"/>
      <dgm:spPr/>
    </dgm:pt>
    <dgm:pt modelId="{79D6528C-3FCE-48B4-8C01-8C9DF5BE620B}" type="pres">
      <dgm:prSet presAssocID="{13EA7DCE-F512-4086-BFF5-313C058BAF95}" presName="imgShp" presStyleLbl="fgImgPlace1" presStyleIdx="2" presStyleCnt="4"/>
      <dgm:spPr/>
    </dgm:pt>
    <dgm:pt modelId="{F47BD155-B238-4100-A05C-F3AD165BF3A3}" type="pres">
      <dgm:prSet presAssocID="{13EA7DCE-F512-4086-BFF5-313C058BAF95}" presName="txShp" presStyleLbl="node1" presStyleIdx="2" presStyleCnt="4" custScaleX="114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4F16A-7637-406C-BC9B-F9EB3E012684}" type="pres">
      <dgm:prSet presAssocID="{721D9BB6-2FDB-48CD-AD66-00807F644FDD}" presName="spacing" presStyleCnt="0"/>
      <dgm:spPr/>
    </dgm:pt>
    <dgm:pt modelId="{348102E1-6FA8-4103-87C5-552E0682A5B9}" type="pres">
      <dgm:prSet presAssocID="{2A2F9923-D8C4-4CE2-BAAD-DAB7789772D3}" presName="composite" presStyleCnt="0"/>
      <dgm:spPr/>
    </dgm:pt>
    <dgm:pt modelId="{4674AAB8-5AA0-4262-8A4D-49576A63C22B}" type="pres">
      <dgm:prSet presAssocID="{2A2F9923-D8C4-4CE2-BAAD-DAB7789772D3}" presName="imgShp" presStyleLbl="fgImgPlace1" presStyleIdx="3" presStyleCnt="4"/>
      <dgm:spPr/>
    </dgm:pt>
    <dgm:pt modelId="{EF726F98-87B8-4E84-BA48-43A4FB69F872}" type="pres">
      <dgm:prSet presAssocID="{2A2F9923-D8C4-4CE2-BAAD-DAB7789772D3}" presName="txShp" presStyleLbl="node1" presStyleIdx="3" presStyleCnt="4" custScaleX="114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7A8CA0-B3BC-4B38-BFDC-5384D5FB555F}" type="presOf" srcId="{1599E4F1-4F87-412A-8AF4-76E54633C194}" destId="{4FD0ACE1-82AC-47AB-B64F-32390B52E4CF}" srcOrd="0" destOrd="0" presId="urn:microsoft.com/office/officeart/2005/8/layout/vList3#2"/>
    <dgm:cxn modelId="{30414FA2-E05F-493E-925D-DABAB548A575}" srcId="{1599E4F1-4F87-412A-8AF4-76E54633C194}" destId="{2A2F9923-D8C4-4CE2-BAAD-DAB7789772D3}" srcOrd="3" destOrd="0" parTransId="{DA02DD8F-CA09-4601-88C5-B660065E7A59}" sibTransId="{E79016FB-5C8F-4D44-B108-54653E276905}"/>
    <dgm:cxn modelId="{E168D542-60D2-4BB2-9377-1B371390B405}" type="presOf" srcId="{2A2F9923-D8C4-4CE2-BAAD-DAB7789772D3}" destId="{EF726F98-87B8-4E84-BA48-43A4FB69F872}" srcOrd="0" destOrd="0" presId="urn:microsoft.com/office/officeart/2005/8/layout/vList3#2"/>
    <dgm:cxn modelId="{5BF06D66-9491-45F1-84DD-09667530D01A}" type="presOf" srcId="{5F9D2524-FB8C-481A-A635-D3E56B59C4E5}" destId="{05A2F923-E5F7-4923-8414-C26BF5C9EF43}" srcOrd="0" destOrd="0" presId="urn:microsoft.com/office/officeart/2005/8/layout/vList3#2"/>
    <dgm:cxn modelId="{B70F3114-ACE0-474F-A822-A7A3D91F9ABA}" srcId="{1599E4F1-4F87-412A-8AF4-76E54633C194}" destId="{13EA7DCE-F512-4086-BFF5-313C058BAF95}" srcOrd="2" destOrd="0" parTransId="{EE9FD0FD-A6C6-4B35-A71E-84966FF47EEC}" sibTransId="{721D9BB6-2FDB-48CD-AD66-00807F644FDD}"/>
    <dgm:cxn modelId="{60776CB9-5DD6-4EE4-9C84-23ADD61A55A6}" srcId="{1599E4F1-4F87-412A-8AF4-76E54633C194}" destId="{5F9D2524-FB8C-481A-A635-D3E56B59C4E5}" srcOrd="1" destOrd="0" parTransId="{805C78F0-C12A-4708-8231-0CAAA3A6EF29}" sibTransId="{E22445CB-40A9-4AE8-B63C-856856B3798C}"/>
    <dgm:cxn modelId="{CAE47882-4742-40B6-8AF9-3717679EC6C1}" srcId="{1599E4F1-4F87-412A-8AF4-76E54633C194}" destId="{2A5476DD-3DEF-4A24-B063-7B7C51286F4E}" srcOrd="0" destOrd="0" parTransId="{BD5DA25F-E5CE-4AE7-B98B-BE730694C96B}" sibTransId="{D35073FA-4FDD-432F-8937-6DF6517AC6E9}"/>
    <dgm:cxn modelId="{C78A19E1-708E-455E-BA62-857C83D2BE21}" type="presOf" srcId="{13EA7DCE-F512-4086-BFF5-313C058BAF95}" destId="{F47BD155-B238-4100-A05C-F3AD165BF3A3}" srcOrd="0" destOrd="0" presId="urn:microsoft.com/office/officeart/2005/8/layout/vList3#2"/>
    <dgm:cxn modelId="{65643501-128F-4596-A738-5E65155B9274}" type="presOf" srcId="{2A5476DD-3DEF-4A24-B063-7B7C51286F4E}" destId="{A686F1FD-0E26-43AE-BA5F-FD734A162FFF}" srcOrd="0" destOrd="0" presId="urn:microsoft.com/office/officeart/2005/8/layout/vList3#2"/>
    <dgm:cxn modelId="{4AFE22DE-6604-4DA5-8D54-64D3E114F176}" type="presParOf" srcId="{4FD0ACE1-82AC-47AB-B64F-32390B52E4CF}" destId="{1F498EB1-3379-4658-B48A-112A7138BB99}" srcOrd="0" destOrd="0" presId="urn:microsoft.com/office/officeart/2005/8/layout/vList3#2"/>
    <dgm:cxn modelId="{5EC23FDC-8113-4A87-8C82-21603BBCC569}" type="presParOf" srcId="{1F498EB1-3379-4658-B48A-112A7138BB99}" destId="{BE399EC6-E7C2-45F2-860B-3B7ADF4DE3B1}" srcOrd="0" destOrd="0" presId="urn:microsoft.com/office/officeart/2005/8/layout/vList3#2"/>
    <dgm:cxn modelId="{1ED1BF3C-41BE-490A-BB70-8AF125D8918F}" type="presParOf" srcId="{1F498EB1-3379-4658-B48A-112A7138BB99}" destId="{A686F1FD-0E26-43AE-BA5F-FD734A162FFF}" srcOrd="1" destOrd="0" presId="urn:microsoft.com/office/officeart/2005/8/layout/vList3#2"/>
    <dgm:cxn modelId="{9331FBA8-0DC3-487F-B38C-D658C5DB8241}" type="presParOf" srcId="{4FD0ACE1-82AC-47AB-B64F-32390B52E4CF}" destId="{751347E3-0C7C-4288-ADF2-61AC28B2622C}" srcOrd="1" destOrd="0" presId="urn:microsoft.com/office/officeart/2005/8/layout/vList3#2"/>
    <dgm:cxn modelId="{64B8CEA7-2C69-4F15-B785-2AE61D983D0A}" type="presParOf" srcId="{4FD0ACE1-82AC-47AB-B64F-32390B52E4CF}" destId="{A30758FB-3566-4993-BCE7-98F93D4E50B2}" srcOrd="2" destOrd="0" presId="urn:microsoft.com/office/officeart/2005/8/layout/vList3#2"/>
    <dgm:cxn modelId="{8A3330F1-404B-4903-AC51-7E1AE0A4AACC}" type="presParOf" srcId="{A30758FB-3566-4993-BCE7-98F93D4E50B2}" destId="{EBFE8FEC-E520-46F1-8444-E7BF8A705AD2}" srcOrd="0" destOrd="0" presId="urn:microsoft.com/office/officeart/2005/8/layout/vList3#2"/>
    <dgm:cxn modelId="{0629C8C8-B015-4614-BBC9-17780C9B9D9A}" type="presParOf" srcId="{A30758FB-3566-4993-BCE7-98F93D4E50B2}" destId="{05A2F923-E5F7-4923-8414-C26BF5C9EF43}" srcOrd="1" destOrd="0" presId="urn:microsoft.com/office/officeart/2005/8/layout/vList3#2"/>
    <dgm:cxn modelId="{1D12DCB9-3BA6-4A35-9A13-3A63A0978E47}" type="presParOf" srcId="{4FD0ACE1-82AC-47AB-B64F-32390B52E4CF}" destId="{80F4ADAA-A226-44CC-87C4-5142FC9A5C07}" srcOrd="3" destOrd="0" presId="urn:microsoft.com/office/officeart/2005/8/layout/vList3#2"/>
    <dgm:cxn modelId="{92127A0E-1634-4262-951F-85402CDD511E}" type="presParOf" srcId="{4FD0ACE1-82AC-47AB-B64F-32390B52E4CF}" destId="{984B4A56-7305-4FAE-A22D-2D7216600C63}" srcOrd="4" destOrd="0" presId="urn:microsoft.com/office/officeart/2005/8/layout/vList3#2"/>
    <dgm:cxn modelId="{6C607A9D-2CC0-4F6E-AC88-C8C39F79DA22}" type="presParOf" srcId="{984B4A56-7305-4FAE-A22D-2D7216600C63}" destId="{79D6528C-3FCE-48B4-8C01-8C9DF5BE620B}" srcOrd="0" destOrd="0" presId="urn:microsoft.com/office/officeart/2005/8/layout/vList3#2"/>
    <dgm:cxn modelId="{2381EEF4-9D12-430D-89FC-06C32DEAF5D9}" type="presParOf" srcId="{984B4A56-7305-4FAE-A22D-2D7216600C63}" destId="{F47BD155-B238-4100-A05C-F3AD165BF3A3}" srcOrd="1" destOrd="0" presId="urn:microsoft.com/office/officeart/2005/8/layout/vList3#2"/>
    <dgm:cxn modelId="{AE2FF843-4E30-47C2-84A3-6FD2837D7098}" type="presParOf" srcId="{4FD0ACE1-82AC-47AB-B64F-32390B52E4CF}" destId="{6DE4F16A-7637-406C-BC9B-F9EB3E012684}" srcOrd="5" destOrd="0" presId="urn:microsoft.com/office/officeart/2005/8/layout/vList3#2"/>
    <dgm:cxn modelId="{4DD6AC85-ABC4-4F47-9D37-825C0C240105}" type="presParOf" srcId="{4FD0ACE1-82AC-47AB-B64F-32390B52E4CF}" destId="{348102E1-6FA8-4103-87C5-552E0682A5B9}" srcOrd="6" destOrd="0" presId="urn:microsoft.com/office/officeart/2005/8/layout/vList3#2"/>
    <dgm:cxn modelId="{21E2184D-8B7D-4C53-98CE-330F65EC9445}" type="presParOf" srcId="{348102E1-6FA8-4103-87C5-552E0682A5B9}" destId="{4674AAB8-5AA0-4262-8A4D-49576A63C22B}" srcOrd="0" destOrd="0" presId="urn:microsoft.com/office/officeart/2005/8/layout/vList3#2"/>
    <dgm:cxn modelId="{6BC8E4B7-7DD2-44BF-AED4-316C8DC7A79D}" type="presParOf" srcId="{348102E1-6FA8-4103-87C5-552E0682A5B9}" destId="{EF726F98-87B8-4E84-BA48-43A4FB69F87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F4AFB1-D09B-418D-9CF2-6CE85FBB66E2}" type="doc">
      <dgm:prSet loTypeId="urn:microsoft.com/office/officeart/2005/8/layout/hList7#1" loCatId="list" qsTypeId="urn:microsoft.com/office/officeart/2005/8/quickstyle/simple1" qsCatId="simple" csTypeId="urn:microsoft.com/office/officeart/2005/8/colors/colorful4" csCatId="colorful" phldr="1"/>
      <dgm:spPr/>
    </dgm:pt>
    <dgm:pt modelId="{EBE0BB47-00FC-4163-A7E0-2F8E21C6D15E}">
      <dgm:prSet phldrT="[Text]" custT="1"/>
      <dgm:spPr/>
      <dgm:t>
        <a:bodyPr/>
        <a:lstStyle/>
        <a:p>
          <a:r>
            <a:rPr lang="fa-IR" sz="3200" b="1" dirty="0">
              <a:solidFill>
                <a:srgbClr val="FFC000"/>
              </a:solidFill>
              <a:cs typeface="B Nazanin" panose="00000400000000000000" pitchFamily="2" charset="-78"/>
            </a:rPr>
            <a:t>سطح صفر؛     </a:t>
          </a:r>
          <a:r>
            <a:rPr lang="fa-IR" sz="2700" dirty="0">
              <a:cs typeface="B Nazanin" panose="00000400000000000000" pitchFamily="2" charset="-78"/>
            </a:rPr>
            <a:t>از بین بردن منبع خطر</a:t>
          </a:r>
          <a:endParaRPr lang="en-US" sz="2700" dirty="0">
            <a:cs typeface="B Nazanin" panose="00000400000000000000" pitchFamily="2" charset="-78"/>
          </a:endParaRPr>
        </a:p>
      </dgm:t>
    </dgm:pt>
    <dgm:pt modelId="{D6826B0E-F63A-43E7-84E1-460FA0CFB18F}" type="parTrans" cxnId="{5558D9A4-25FF-4142-A502-2018A1EAD8E5}">
      <dgm:prSet/>
      <dgm:spPr/>
      <dgm:t>
        <a:bodyPr/>
        <a:lstStyle/>
        <a:p>
          <a:endParaRPr lang="en-US"/>
        </a:p>
      </dgm:t>
    </dgm:pt>
    <dgm:pt modelId="{D2CA654E-566F-4BCC-A9FC-A34B74741482}" type="sibTrans" cxnId="{5558D9A4-25FF-4142-A502-2018A1EAD8E5}">
      <dgm:prSet/>
      <dgm:spPr/>
      <dgm:t>
        <a:bodyPr/>
        <a:lstStyle/>
        <a:p>
          <a:endParaRPr lang="en-US"/>
        </a:p>
      </dgm:t>
    </dgm:pt>
    <dgm:pt modelId="{69BB63F0-DA2D-4999-9C00-083A1913914D}">
      <dgm:prSet phldrT="[Text]" custT="1"/>
      <dgm:spPr/>
      <dgm:t>
        <a:bodyPr/>
        <a:lstStyle/>
        <a:p>
          <a:r>
            <a:rPr lang="fa-IR" sz="3200" b="1" dirty="0">
              <a:solidFill>
                <a:srgbClr val="FFC000"/>
              </a:solidFill>
              <a:cs typeface="B Nazanin" panose="00000400000000000000" pitchFamily="2" charset="-78"/>
            </a:rPr>
            <a:t>سطح 2؛ </a:t>
          </a:r>
          <a:r>
            <a:rPr lang="fa-IR" sz="2700" dirty="0">
              <a:cs typeface="B Nazanin" panose="00000400000000000000" pitchFamily="2" charset="-78"/>
            </a:rPr>
            <a:t>تشخیص زودهنگام</a:t>
          </a:r>
          <a:endParaRPr lang="en-US" sz="2700" dirty="0">
            <a:cs typeface="B Nazanin" panose="00000400000000000000" pitchFamily="2" charset="-78"/>
          </a:endParaRPr>
        </a:p>
      </dgm:t>
    </dgm:pt>
    <dgm:pt modelId="{10FA6576-8634-47D6-BD15-5B815BA6846F}" type="parTrans" cxnId="{24EDD44D-739E-4431-92BA-166A705D6E82}">
      <dgm:prSet/>
      <dgm:spPr/>
      <dgm:t>
        <a:bodyPr/>
        <a:lstStyle/>
        <a:p>
          <a:endParaRPr lang="en-US"/>
        </a:p>
      </dgm:t>
    </dgm:pt>
    <dgm:pt modelId="{D9EB4E0E-9B0A-4EAD-A627-C2A1899F3759}" type="sibTrans" cxnId="{24EDD44D-739E-4431-92BA-166A705D6E82}">
      <dgm:prSet/>
      <dgm:spPr/>
      <dgm:t>
        <a:bodyPr/>
        <a:lstStyle/>
        <a:p>
          <a:endParaRPr lang="en-US"/>
        </a:p>
      </dgm:t>
    </dgm:pt>
    <dgm:pt modelId="{1DC84951-3170-4BDB-A6BA-D0C70D86C6D2}">
      <dgm:prSet phldrT="[Text]" custT="1"/>
      <dgm:spPr/>
      <dgm:t>
        <a:bodyPr/>
        <a:lstStyle/>
        <a:p>
          <a:r>
            <a:rPr lang="fa-IR" sz="3200" b="1" dirty="0">
              <a:solidFill>
                <a:srgbClr val="FFC000"/>
              </a:solidFill>
              <a:cs typeface="B Nazanin" panose="00000400000000000000" pitchFamily="2" charset="-78"/>
            </a:rPr>
            <a:t>سطح 3؛          </a:t>
          </a:r>
          <a:r>
            <a:rPr lang="fa-IR" sz="2700" dirty="0">
              <a:cs typeface="B Nazanin" panose="00000400000000000000" pitchFamily="2" charset="-78"/>
            </a:rPr>
            <a:t>درمان و بازتوانی</a:t>
          </a:r>
          <a:endParaRPr lang="en-US" sz="2700" dirty="0">
            <a:cs typeface="B Nazanin" panose="00000400000000000000" pitchFamily="2" charset="-78"/>
          </a:endParaRPr>
        </a:p>
      </dgm:t>
    </dgm:pt>
    <dgm:pt modelId="{65F9EE8C-F76F-4A42-9386-11AA1698B772}" type="parTrans" cxnId="{EC07B2C3-4FDA-4783-A4A9-D58AF26E922A}">
      <dgm:prSet/>
      <dgm:spPr/>
      <dgm:t>
        <a:bodyPr/>
        <a:lstStyle/>
        <a:p>
          <a:endParaRPr lang="en-US"/>
        </a:p>
      </dgm:t>
    </dgm:pt>
    <dgm:pt modelId="{04580550-F5B5-411F-B8E4-6222FE2C8A10}" type="sibTrans" cxnId="{EC07B2C3-4FDA-4783-A4A9-D58AF26E922A}">
      <dgm:prSet/>
      <dgm:spPr/>
      <dgm:t>
        <a:bodyPr/>
        <a:lstStyle/>
        <a:p>
          <a:endParaRPr lang="en-US"/>
        </a:p>
      </dgm:t>
    </dgm:pt>
    <dgm:pt modelId="{3B03DCDD-B2E0-47DE-B3C6-FDF708217940}">
      <dgm:prSet custT="1"/>
      <dgm:spPr/>
      <dgm:t>
        <a:bodyPr/>
        <a:lstStyle/>
        <a:p>
          <a:r>
            <a:rPr lang="fa-IR" sz="3200" b="1" dirty="0">
              <a:solidFill>
                <a:srgbClr val="FFC000"/>
              </a:solidFill>
              <a:cs typeface="B Nazanin" panose="00000400000000000000" pitchFamily="2" charset="-78"/>
            </a:rPr>
            <a:t>سطح 1؛ </a:t>
          </a:r>
          <a:r>
            <a:rPr lang="fa-IR" sz="2800" dirty="0">
              <a:cs typeface="B Nazanin" panose="00000400000000000000" pitchFamily="2" charset="-78"/>
            </a:rPr>
            <a:t>دوری از مواجهه</a:t>
          </a:r>
          <a:endParaRPr lang="en-US" sz="2800" dirty="0">
            <a:cs typeface="B Nazanin" panose="00000400000000000000" pitchFamily="2" charset="-78"/>
          </a:endParaRPr>
        </a:p>
      </dgm:t>
    </dgm:pt>
    <dgm:pt modelId="{C078F798-A0D5-49FB-948C-541DB1BCE98A}" type="parTrans" cxnId="{981441D4-DBC9-4228-BD8D-1DC6E8967E70}">
      <dgm:prSet/>
      <dgm:spPr/>
      <dgm:t>
        <a:bodyPr/>
        <a:lstStyle/>
        <a:p>
          <a:endParaRPr lang="en-US"/>
        </a:p>
      </dgm:t>
    </dgm:pt>
    <dgm:pt modelId="{534B1B33-6F6A-45F1-94B3-8913442134AE}" type="sibTrans" cxnId="{981441D4-DBC9-4228-BD8D-1DC6E8967E70}">
      <dgm:prSet/>
      <dgm:spPr/>
      <dgm:t>
        <a:bodyPr/>
        <a:lstStyle/>
        <a:p>
          <a:endParaRPr lang="en-US"/>
        </a:p>
      </dgm:t>
    </dgm:pt>
    <dgm:pt modelId="{35F067F3-49DA-43AD-93C7-E5EFD424824C}" type="pres">
      <dgm:prSet presAssocID="{C5F4AFB1-D09B-418D-9CF2-6CE85FBB66E2}" presName="Name0" presStyleCnt="0">
        <dgm:presLayoutVars>
          <dgm:dir/>
          <dgm:resizeHandles val="exact"/>
        </dgm:presLayoutVars>
      </dgm:prSet>
      <dgm:spPr/>
    </dgm:pt>
    <dgm:pt modelId="{9AFE7A80-D976-4C49-AB0B-D33FCC6068D5}" type="pres">
      <dgm:prSet presAssocID="{C5F4AFB1-D09B-418D-9CF2-6CE85FBB66E2}" presName="fgShape" presStyleLbl="fgShp" presStyleIdx="0" presStyleCnt="1"/>
      <dgm:spPr/>
    </dgm:pt>
    <dgm:pt modelId="{39ED4298-F035-4DBF-AB45-0E70F382C7EB}" type="pres">
      <dgm:prSet presAssocID="{C5F4AFB1-D09B-418D-9CF2-6CE85FBB66E2}" presName="linComp" presStyleCnt="0"/>
      <dgm:spPr/>
    </dgm:pt>
    <dgm:pt modelId="{DC472C5A-27E1-4BBB-9FBF-22F0AD9CE8D8}" type="pres">
      <dgm:prSet presAssocID="{EBE0BB47-00FC-4163-A7E0-2F8E21C6D15E}" presName="compNode" presStyleCnt="0"/>
      <dgm:spPr/>
    </dgm:pt>
    <dgm:pt modelId="{7BE2953E-8D2A-4716-BD9D-03B12359D13A}" type="pres">
      <dgm:prSet presAssocID="{EBE0BB47-00FC-4163-A7E0-2F8E21C6D15E}" presName="bkgdShape" presStyleLbl="node1" presStyleIdx="0" presStyleCnt="4"/>
      <dgm:spPr/>
      <dgm:t>
        <a:bodyPr/>
        <a:lstStyle/>
        <a:p>
          <a:endParaRPr lang="en-US"/>
        </a:p>
      </dgm:t>
    </dgm:pt>
    <dgm:pt modelId="{B25F5D58-A654-4687-91EC-B00B449B100C}" type="pres">
      <dgm:prSet presAssocID="{EBE0BB47-00FC-4163-A7E0-2F8E21C6D15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D01AD-3BB4-4E21-8666-C2A5C2681150}" type="pres">
      <dgm:prSet presAssocID="{EBE0BB47-00FC-4163-A7E0-2F8E21C6D15E}" presName="invisiNode" presStyleLbl="node1" presStyleIdx="0" presStyleCnt="4"/>
      <dgm:spPr/>
    </dgm:pt>
    <dgm:pt modelId="{74C948A0-8FC3-4E5F-B76E-DB5A583062DE}" type="pres">
      <dgm:prSet presAssocID="{EBE0BB47-00FC-4163-A7E0-2F8E21C6D15E}" presName="imagNode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l="-18000" r="-18000"/>
          </a:stretch>
        </a:blipFill>
      </dgm:spPr>
    </dgm:pt>
    <dgm:pt modelId="{2EBF30E0-D465-461A-AD5A-894D105D1E5B}" type="pres">
      <dgm:prSet presAssocID="{D2CA654E-566F-4BCC-A9FC-A34B7474148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0C4800C-82E4-44E2-8ABD-C1B0F472EC70}" type="pres">
      <dgm:prSet presAssocID="{3B03DCDD-B2E0-47DE-B3C6-FDF708217940}" presName="compNode" presStyleCnt="0"/>
      <dgm:spPr/>
    </dgm:pt>
    <dgm:pt modelId="{DF837102-AD17-4F64-AA58-AD5F765C8823}" type="pres">
      <dgm:prSet presAssocID="{3B03DCDD-B2E0-47DE-B3C6-FDF708217940}" presName="bkgdShape" presStyleLbl="node1" presStyleIdx="1" presStyleCnt="4"/>
      <dgm:spPr/>
      <dgm:t>
        <a:bodyPr/>
        <a:lstStyle/>
        <a:p>
          <a:endParaRPr lang="en-US"/>
        </a:p>
      </dgm:t>
    </dgm:pt>
    <dgm:pt modelId="{439E21D7-8546-4196-A659-CA91C0ECEAAE}" type="pres">
      <dgm:prSet presAssocID="{3B03DCDD-B2E0-47DE-B3C6-FDF70821794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7D9A7-47E1-467D-B9C6-ECBBAA0E6E75}" type="pres">
      <dgm:prSet presAssocID="{3B03DCDD-B2E0-47DE-B3C6-FDF708217940}" presName="invisiNode" presStyleLbl="node1" presStyleIdx="1" presStyleCnt="4"/>
      <dgm:spPr/>
    </dgm:pt>
    <dgm:pt modelId="{3CACB104-61B0-4CB0-B067-CC6842CE3B83}" type="pres">
      <dgm:prSet presAssocID="{3B03DCDD-B2E0-47DE-B3C6-FDF708217940}" presName="imagNod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  <dgm:pt modelId="{2788FA75-DBB8-46D4-96A5-721DD3C3FCDB}" type="pres">
      <dgm:prSet presAssocID="{534B1B33-6F6A-45F1-94B3-8913442134A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06563F8-6F89-46DD-ACDA-888D4043A10A}" type="pres">
      <dgm:prSet presAssocID="{69BB63F0-DA2D-4999-9C00-083A1913914D}" presName="compNode" presStyleCnt="0"/>
      <dgm:spPr/>
    </dgm:pt>
    <dgm:pt modelId="{274D1511-0B0B-4D8E-994F-C27B83376F67}" type="pres">
      <dgm:prSet presAssocID="{69BB63F0-DA2D-4999-9C00-083A1913914D}" presName="bkgdShape" presStyleLbl="node1" presStyleIdx="2" presStyleCnt="4"/>
      <dgm:spPr/>
      <dgm:t>
        <a:bodyPr/>
        <a:lstStyle/>
        <a:p>
          <a:endParaRPr lang="en-US"/>
        </a:p>
      </dgm:t>
    </dgm:pt>
    <dgm:pt modelId="{09BA3A05-5836-412C-AEE7-9EF4F9609FE6}" type="pres">
      <dgm:prSet presAssocID="{69BB63F0-DA2D-4999-9C00-083A1913914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1EA7F-67D0-44B5-95E0-13194EF7A53C}" type="pres">
      <dgm:prSet presAssocID="{69BB63F0-DA2D-4999-9C00-083A1913914D}" presName="invisiNode" presStyleLbl="node1" presStyleIdx="2" presStyleCnt="4"/>
      <dgm:spPr/>
    </dgm:pt>
    <dgm:pt modelId="{FF49938E-A921-4F61-B05B-B6C2064356EA}" type="pres">
      <dgm:prSet presAssocID="{69BB63F0-DA2D-4999-9C00-083A1913914D}" presName="imagNode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l="-5000" r="-5000"/>
          </a:stretch>
        </a:blipFill>
      </dgm:spPr>
    </dgm:pt>
    <dgm:pt modelId="{1EC2D7BD-D588-487D-927C-F3F560A2E504}" type="pres">
      <dgm:prSet presAssocID="{D9EB4E0E-9B0A-4EAD-A627-C2A1899F375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D6FE981-9FBD-4BDA-B3A0-15631222BAF0}" type="pres">
      <dgm:prSet presAssocID="{1DC84951-3170-4BDB-A6BA-D0C70D86C6D2}" presName="compNode" presStyleCnt="0"/>
      <dgm:spPr/>
    </dgm:pt>
    <dgm:pt modelId="{1E33A1AD-46A1-4EEB-93D8-AD4D897A8B5E}" type="pres">
      <dgm:prSet presAssocID="{1DC84951-3170-4BDB-A6BA-D0C70D86C6D2}" presName="bkgdShape" presStyleLbl="node1" presStyleIdx="3" presStyleCnt="4"/>
      <dgm:spPr/>
      <dgm:t>
        <a:bodyPr/>
        <a:lstStyle/>
        <a:p>
          <a:endParaRPr lang="en-US"/>
        </a:p>
      </dgm:t>
    </dgm:pt>
    <dgm:pt modelId="{1C2017A4-88C8-47AB-B83E-8A1FD690ED75}" type="pres">
      <dgm:prSet presAssocID="{1DC84951-3170-4BDB-A6BA-D0C70D86C6D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102A1-CD3A-4848-B666-90D1EFB160C7}" type="pres">
      <dgm:prSet presAssocID="{1DC84951-3170-4BDB-A6BA-D0C70D86C6D2}" presName="invisiNode" presStyleLbl="node1" presStyleIdx="3" presStyleCnt="4"/>
      <dgm:spPr/>
    </dgm:pt>
    <dgm:pt modelId="{4B2C7686-D1D2-419D-930B-DE53584B7888}" type="pres">
      <dgm:prSet presAssocID="{1DC84951-3170-4BDB-A6BA-D0C70D86C6D2}" presName="imagNode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l="-18000" r="-18000"/>
          </a:stretch>
        </a:blipFill>
      </dgm:spPr>
    </dgm:pt>
  </dgm:ptLst>
  <dgm:cxnLst>
    <dgm:cxn modelId="{62987696-A8FB-4EE5-A4B1-765FDA9A8324}" type="presOf" srcId="{3B03DCDD-B2E0-47DE-B3C6-FDF708217940}" destId="{DF837102-AD17-4F64-AA58-AD5F765C8823}" srcOrd="0" destOrd="0" presId="urn:microsoft.com/office/officeart/2005/8/layout/hList7#1"/>
    <dgm:cxn modelId="{AC4C93A8-0364-4F20-B5D5-FA9A94023B50}" type="presOf" srcId="{1DC84951-3170-4BDB-A6BA-D0C70D86C6D2}" destId="{1E33A1AD-46A1-4EEB-93D8-AD4D897A8B5E}" srcOrd="0" destOrd="0" presId="urn:microsoft.com/office/officeart/2005/8/layout/hList7#1"/>
    <dgm:cxn modelId="{1490E431-EAA2-4C82-9F86-2800EA3E937B}" type="presOf" srcId="{EBE0BB47-00FC-4163-A7E0-2F8E21C6D15E}" destId="{B25F5D58-A654-4687-91EC-B00B449B100C}" srcOrd="1" destOrd="0" presId="urn:microsoft.com/office/officeart/2005/8/layout/hList7#1"/>
    <dgm:cxn modelId="{191454DF-A9D4-4095-9D11-A40FAAD0223B}" type="presOf" srcId="{EBE0BB47-00FC-4163-A7E0-2F8E21C6D15E}" destId="{7BE2953E-8D2A-4716-BD9D-03B12359D13A}" srcOrd="0" destOrd="0" presId="urn:microsoft.com/office/officeart/2005/8/layout/hList7#1"/>
    <dgm:cxn modelId="{981441D4-DBC9-4228-BD8D-1DC6E8967E70}" srcId="{C5F4AFB1-D09B-418D-9CF2-6CE85FBB66E2}" destId="{3B03DCDD-B2E0-47DE-B3C6-FDF708217940}" srcOrd="1" destOrd="0" parTransId="{C078F798-A0D5-49FB-948C-541DB1BCE98A}" sibTransId="{534B1B33-6F6A-45F1-94B3-8913442134AE}"/>
    <dgm:cxn modelId="{BC9999C0-8C6D-44F9-BF1F-A5DFE02F2C0D}" type="presOf" srcId="{69BB63F0-DA2D-4999-9C00-083A1913914D}" destId="{274D1511-0B0B-4D8E-994F-C27B83376F67}" srcOrd="0" destOrd="0" presId="urn:microsoft.com/office/officeart/2005/8/layout/hList7#1"/>
    <dgm:cxn modelId="{BB7CB391-5DED-4F5D-87F0-2CF6D894E52A}" type="presOf" srcId="{D2CA654E-566F-4BCC-A9FC-A34B74741482}" destId="{2EBF30E0-D465-461A-AD5A-894D105D1E5B}" srcOrd="0" destOrd="0" presId="urn:microsoft.com/office/officeart/2005/8/layout/hList7#1"/>
    <dgm:cxn modelId="{41AA6972-A548-4A82-862F-C47679C0A8DE}" type="presOf" srcId="{69BB63F0-DA2D-4999-9C00-083A1913914D}" destId="{09BA3A05-5836-412C-AEE7-9EF4F9609FE6}" srcOrd="1" destOrd="0" presId="urn:microsoft.com/office/officeart/2005/8/layout/hList7#1"/>
    <dgm:cxn modelId="{EC07B2C3-4FDA-4783-A4A9-D58AF26E922A}" srcId="{C5F4AFB1-D09B-418D-9CF2-6CE85FBB66E2}" destId="{1DC84951-3170-4BDB-A6BA-D0C70D86C6D2}" srcOrd="3" destOrd="0" parTransId="{65F9EE8C-F76F-4A42-9386-11AA1698B772}" sibTransId="{04580550-F5B5-411F-B8E4-6222FE2C8A10}"/>
    <dgm:cxn modelId="{C3F8D3DA-4FE3-4FED-8578-D90B77742375}" type="presOf" srcId="{1DC84951-3170-4BDB-A6BA-D0C70D86C6D2}" destId="{1C2017A4-88C8-47AB-B83E-8A1FD690ED75}" srcOrd="1" destOrd="0" presId="urn:microsoft.com/office/officeart/2005/8/layout/hList7#1"/>
    <dgm:cxn modelId="{7E737310-3444-4940-9181-DB39B6AEF77D}" type="presOf" srcId="{534B1B33-6F6A-45F1-94B3-8913442134AE}" destId="{2788FA75-DBB8-46D4-96A5-721DD3C3FCDB}" srcOrd="0" destOrd="0" presId="urn:microsoft.com/office/officeart/2005/8/layout/hList7#1"/>
    <dgm:cxn modelId="{D11BA731-361C-444A-8EF2-4B5F03AD6326}" type="presOf" srcId="{3B03DCDD-B2E0-47DE-B3C6-FDF708217940}" destId="{439E21D7-8546-4196-A659-CA91C0ECEAAE}" srcOrd="1" destOrd="0" presId="urn:microsoft.com/office/officeart/2005/8/layout/hList7#1"/>
    <dgm:cxn modelId="{40C4A297-3662-478D-AFD5-D5B4C5BC3EF6}" type="presOf" srcId="{C5F4AFB1-D09B-418D-9CF2-6CE85FBB66E2}" destId="{35F067F3-49DA-43AD-93C7-E5EFD424824C}" srcOrd="0" destOrd="0" presId="urn:microsoft.com/office/officeart/2005/8/layout/hList7#1"/>
    <dgm:cxn modelId="{5558D9A4-25FF-4142-A502-2018A1EAD8E5}" srcId="{C5F4AFB1-D09B-418D-9CF2-6CE85FBB66E2}" destId="{EBE0BB47-00FC-4163-A7E0-2F8E21C6D15E}" srcOrd="0" destOrd="0" parTransId="{D6826B0E-F63A-43E7-84E1-460FA0CFB18F}" sibTransId="{D2CA654E-566F-4BCC-A9FC-A34B74741482}"/>
    <dgm:cxn modelId="{24EDD44D-739E-4431-92BA-166A705D6E82}" srcId="{C5F4AFB1-D09B-418D-9CF2-6CE85FBB66E2}" destId="{69BB63F0-DA2D-4999-9C00-083A1913914D}" srcOrd="2" destOrd="0" parTransId="{10FA6576-8634-47D6-BD15-5B815BA6846F}" sibTransId="{D9EB4E0E-9B0A-4EAD-A627-C2A1899F3759}"/>
    <dgm:cxn modelId="{B01A1751-BB3C-4553-87F7-47696FF97ECF}" type="presOf" srcId="{D9EB4E0E-9B0A-4EAD-A627-C2A1899F3759}" destId="{1EC2D7BD-D588-487D-927C-F3F560A2E504}" srcOrd="0" destOrd="0" presId="urn:microsoft.com/office/officeart/2005/8/layout/hList7#1"/>
    <dgm:cxn modelId="{E2D9BAC0-0895-470B-A30E-48B6C9D2CBD8}" type="presParOf" srcId="{35F067F3-49DA-43AD-93C7-E5EFD424824C}" destId="{9AFE7A80-D976-4C49-AB0B-D33FCC6068D5}" srcOrd="0" destOrd="0" presId="urn:microsoft.com/office/officeart/2005/8/layout/hList7#1"/>
    <dgm:cxn modelId="{E05D014B-4540-442F-BFFA-A0A6A5096749}" type="presParOf" srcId="{35F067F3-49DA-43AD-93C7-E5EFD424824C}" destId="{39ED4298-F035-4DBF-AB45-0E70F382C7EB}" srcOrd="1" destOrd="0" presId="urn:microsoft.com/office/officeart/2005/8/layout/hList7#1"/>
    <dgm:cxn modelId="{475B2272-B821-4E26-88FB-2AB8B53290B8}" type="presParOf" srcId="{39ED4298-F035-4DBF-AB45-0E70F382C7EB}" destId="{DC472C5A-27E1-4BBB-9FBF-22F0AD9CE8D8}" srcOrd="0" destOrd="0" presId="urn:microsoft.com/office/officeart/2005/8/layout/hList7#1"/>
    <dgm:cxn modelId="{5CC2BE6F-77A5-49A2-9D55-8808A781A6CC}" type="presParOf" srcId="{DC472C5A-27E1-4BBB-9FBF-22F0AD9CE8D8}" destId="{7BE2953E-8D2A-4716-BD9D-03B12359D13A}" srcOrd="0" destOrd="0" presId="urn:microsoft.com/office/officeart/2005/8/layout/hList7#1"/>
    <dgm:cxn modelId="{BEB4E9D5-7A5A-49A5-AF9B-5D261AD9EC0C}" type="presParOf" srcId="{DC472C5A-27E1-4BBB-9FBF-22F0AD9CE8D8}" destId="{B25F5D58-A654-4687-91EC-B00B449B100C}" srcOrd="1" destOrd="0" presId="urn:microsoft.com/office/officeart/2005/8/layout/hList7#1"/>
    <dgm:cxn modelId="{1E672C22-6A8B-45CB-9A1A-B3B1165E12D2}" type="presParOf" srcId="{DC472C5A-27E1-4BBB-9FBF-22F0AD9CE8D8}" destId="{86FD01AD-3BB4-4E21-8666-C2A5C2681150}" srcOrd="2" destOrd="0" presId="urn:microsoft.com/office/officeart/2005/8/layout/hList7#1"/>
    <dgm:cxn modelId="{16AB381A-19E9-47DB-B45C-B6C5DA601534}" type="presParOf" srcId="{DC472C5A-27E1-4BBB-9FBF-22F0AD9CE8D8}" destId="{74C948A0-8FC3-4E5F-B76E-DB5A583062DE}" srcOrd="3" destOrd="0" presId="urn:microsoft.com/office/officeart/2005/8/layout/hList7#1"/>
    <dgm:cxn modelId="{EBE7ABB3-EC75-4368-BD0C-727100E13D59}" type="presParOf" srcId="{39ED4298-F035-4DBF-AB45-0E70F382C7EB}" destId="{2EBF30E0-D465-461A-AD5A-894D105D1E5B}" srcOrd="1" destOrd="0" presId="urn:microsoft.com/office/officeart/2005/8/layout/hList7#1"/>
    <dgm:cxn modelId="{519373F6-924B-473C-AF30-F2A8E3D509FA}" type="presParOf" srcId="{39ED4298-F035-4DBF-AB45-0E70F382C7EB}" destId="{00C4800C-82E4-44E2-8ABD-C1B0F472EC70}" srcOrd="2" destOrd="0" presId="urn:microsoft.com/office/officeart/2005/8/layout/hList7#1"/>
    <dgm:cxn modelId="{33AB7095-F8B8-491B-BED1-BB49EE99A1AC}" type="presParOf" srcId="{00C4800C-82E4-44E2-8ABD-C1B0F472EC70}" destId="{DF837102-AD17-4F64-AA58-AD5F765C8823}" srcOrd="0" destOrd="0" presId="urn:microsoft.com/office/officeart/2005/8/layout/hList7#1"/>
    <dgm:cxn modelId="{12E414B3-9797-4A55-AC2E-F45FEF25F7A7}" type="presParOf" srcId="{00C4800C-82E4-44E2-8ABD-C1B0F472EC70}" destId="{439E21D7-8546-4196-A659-CA91C0ECEAAE}" srcOrd="1" destOrd="0" presId="urn:microsoft.com/office/officeart/2005/8/layout/hList7#1"/>
    <dgm:cxn modelId="{61C55DE5-C760-477E-ACC9-B782AFA7F690}" type="presParOf" srcId="{00C4800C-82E4-44E2-8ABD-C1B0F472EC70}" destId="{A757D9A7-47E1-467D-B9C6-ECBBAA0E6E75}" srcOrd="2" destOrd="0" presId="urn:microsoft.com/office/officeart/2005/8/layout/hList7#1"/>
    <dgm:cxn modelId="{FB6FDB01-E232-45AF-B70F-92C43AB2BD7D}" type="presParOf" srcId="{00C4800C-82E4-44E2-8ABD-C1B0F472EC70}" destId="{3CACB104-61B0-4CB0-B067-CC6842CE3B83}" srcOrd="3" destOrd="0" presId="urn:microsoft.com/office/officeart/2005/8/layout/hList7#1"/>
    <dgm:cxn modelId="{0058A461-C378-4545-A879-25BA5251539C}" type="presParOf" srcId="{39ED4298-F035-4DBF-AB45-0E70F382C7EB}" destId="{2788FA75-DBB8-46D4-96A5-721DD3C3FCDB}" srcOrd="3" destOrd="0" presId="urn:microsoft.com/office/officeart/2005/8/layout/hList7#1"/>
    <dgm:cxn modelId="{56EB026A-A697-44F8-96BC-8EFDB2F06438}" type="presParOf" srcId="{39ED4298-F035-4DBF-AB45-0E70F382C7EB}" destId="{906563F8-6F89-46DD-ACDA-888D4043A10A}" srcOrd="4" destOrd="0" presId="urn:microsoft.com/office/officeart/2005/8/layout/hList7#1"/>
    <dgm:cxn modelId="{181FCA1E-2FE8-4A3F-A78B-E06FB811C844}" type="presParOf" srcId="{906563F8-6F89-46DD-ACDA-888D4043A10A}" destId="{274D1511-0B0B-4D8E-994F-C27B83376F67}" srcOrd="0" destOrd="0" presId="urn:microsoft.com/office/officeart/2005/8/layout/hList7#1"/>
    <dgm:cxn modelId="{E2491405-789C-4917-AA03-0915732E357C}" type="presParOf" srcId="{906563F8-6F89-46DD-ACDA-888D4043A10A}" destId="{09BA3A05-5836-412C-AEE7-9EF4F9609FE6}" srcOrd="1" destOrd="0" presId="urn:microsoft.com/office/officeart/2005/8/layout/hList7#1"/>
    <dgm:cxn modelId="{0137A34E-5158-4795-BC81-9B884E8C2EF7}" type="presParOf" srcId="{906563F8-6F89-46DD-ACDA-888D4043A10A}" destId="{3071EA7F-67D0-44B5-95E0-13194EF7A53C}" srcOrd="2" destOrd="0" presId="urn:microsoft.com/office/officeart/2005/8/layout/hList7#1"/>
    <dgm:cxn modelId="{4EB264EF-BBE7-42CC-86A7-41F0F1C99242}" type="presParOf" srcId="{906563F8-6F89-46DD-ACDA-888D4043A10A}" destId="{FF49938E-A921-4F61-B05B-B6C2064356EA}" srcOrd="3" destOrd="0" presId="urn:microsoft.com/office/officeart/2005/8/layout/hList7#1"/>
    <dgm:cxn modelId="{83B6A351-FDEA-43B3-853C-727E1E29097C}" type="presParOf" srcId="{39ED4298-F035-4DBF-AB45-0E70F382C7EB}" destId="{1EC2D7BD-D588-487D-927C-F3F560A2E504}" srcOrd="5" destOrd="0" presId="urn:microsoft.com/office/officeart/2005/8/layout/hList7#1"/>
    <dgm:cxn modelId="{68D51F6B-913B-4CA7-AE54-CA602A7B0584}" type="presParOf" srcId="{39ED4298-F035-4DBF-AB45-0E70F382C7EB}" destId="{FD6FE981-9FBD-4BDA-B3A0-15631222BAF0}" srcOrd="6" destOrd="0" presId="urn:microsoft.com/office/officeart/2005/8/layout/hList7#1"/>
    <dgm:cxn modelId="{6CCCD266-32C9-4088-8D7F-260A2D42B1DC}" type="presParOf" srcId="{FD6FE981-9FBD-4BDA-B3A0-15631222BAF0}" destId="{1E33A1AD-46A1-4EEB-93D8-AD4D897A8B5E}" srcOrd="0" destOrd="0" presId="urn:microsoft.com/office/officeart/2005/8/layout/hList7#1"/>
    <dgm:cxn modelId="{9F307386-74A6-4106-BBC9-90F14092062A}" type="presParOf" srcId="{FD6FE981-9FBD-4BDA-B3A0-15631222BAF0}" destId="{1C2017A4-88C8-47AB-B83E-8A1FD690ED75}" srcOrd="1" destOrd="0" presId="urn:microsoft.com/office/officeart/2005/8/layout/hList7#1"/>
    <dgm:cxn modelId="{9C278F62-11F8-4F80-BEAE-A80EE869CFA6}" type="presParOf" srcId="{FD6FE981-9FBD-4BDA-B3A0-15631222BAF0}" destId="{CB4102A1-CD3A-4848-B666-90D1EFB160C7}" srcOrd="2" destOrd="0" presId="urn:microsoft.com/office/officeart/2005/8/layout/hList7#1"/>
    <dgm:cxn modelId="{3BF15E1F-AB53-448D-A5BB-C92E0E36F844}" type="presParOf" srcId="{FD6FE981-9FBD-4BDA-B3A0-15631222BAF0}" destId="{4B2C7686-D1D2-419D-930B-DE53584B788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60368B-89E0-4AA4-848E-2B29F581FD37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8C170B8-5B08-4C18-9D6C-36EC146C1F01}">
      <dgm:prSet phldrT="[Text]" custT="1"/>
      <dgm:spPr/>
      <dgm:t>
        <a:bodyPr/>
        <a:lstStyle/>
        <a:p>
          <a:r>
            <a:rPr lang="fa-IR" sz="1600" b="1" dirty="0">
              <a:solidFill>
                <a:schemeClr val="bg1"/>
              </a:solidFill>
              <a:cs typeface="B Nazanin" panose="00000400000000000000" pitchFamily="2" charset="-78"/>
            </a:rPr>
            <a:t>آیا علایم مشکوک سرطان وجود دارد؟</a:t>
          </a:r>
        </a:p>
        <a:p>
          <a:r>
            <a:rPr lang="fa-IR" sz="1600" b="1" dirty="0">
              <a:solidFill>
                <a:schemeClr val="bg1"/>
              </a:solidFill>
              <a:cs typeface="B Nazanin" panose="00000400000000000000" pitchFamily="2" charset="-78"/>
            </a:rPr>
            <a:t>آیا فرد در گروه پر خطر است؟</a:t>
          </a:r>
          <a:endParaRPr lang="en-US" sz="1600" b="1" dirty="0">
            <a:solidFill>
              <a:schemeClr val="bg1"/>
            </a:solidFill>
            <a:cs typeface="B Nazanin" panose="00000400000000000000" pitchFamily="2" charset="-78"/>
          </a:endParaRPr>
        </a:p>
        <a:p>
          <a:r>
            <a:rPr lang="en-US" sz="1200" dirty="0">
              <a:solidFill>
                <a:schemeClr val="bg1"/>
              </a:solidFill>
              <a:cs typeface="B Nazanin" panose="00000400000000000000" pitchFamily="2" charset="-78"/>
            </a:rPr>
            <a:t>(</a:t>
          </a:r>
          <a:r>
            <a:rPr lang="fa-IR" sz="1200" dirty="0">
              <a:solidFill>
                <a:schemeClr val="bg1"/>
              </a:solidFill>
              <a:cs typeface="B Nazanin" panose="00000400000000000000" pitchFamily="2" charset="-78"/>
            </a:rPr>
            <a:t>پستان / دهانه رحم / روده بزرگ</a:t>
          </a:r>
          <a:r>
            <a:rPr lang="en-US" sz="1200" dirty="0">
              <a:solidFill>
                <a:schemeClr val="bg1"/>
              </a:solidFill>
              <a:cs typeface="B Nazanin" panose="00000400000000000000" pitchFamily="2" charset="-78"/>
            </a:rPr>
            <a:t>)</a:t>
          </a:r>
        </a:p>
      </dgm:t>
    </dgm:pt>
    <dgm:pt modelId="{C07C462D-57D2-4EE9-BB53-B1F8E278C6C5}" type="parTrans" cxnId="{2301EF0C-105C-4E2A-8CE4-82E183D395D7}">
      <dgm:prSet/>
      <dgm:spPr/>
      <dgm:t>
        <a:bodyPr/>
        <a:lstStyle/>
        <a:p>
          <a:endParaRPr lang="en-US"/>
        </a:p>
      </dgm:t>
    </dgm:pt>
    <dgm:pt modelId="{A8733CFE-A946-4D3F-B167-780FF80BE57E}" type="sibTrans" cxnId="{2301EF0C-105C-4E2A-8CE4-82E183D395D7}">
      <dgm:prSet/>
      <dgm:spPr/>
      <dgm:t>
        <a:bodyPr/>
        <a:lstStyle/>
        <a:p>
          <a:endParaRPr lang="en-US"/>
        </a:p>
      </dgm:t>
    </dgm:pt>
    <dgm:pt modelId="{01D44492-2C9A-47C6-974C-055D5C3BDD3E}" type="asst">
      <dgm:prSet phldrT="[Text]" custT="1"/>
      <dgm:spPr/>
      <dgm:t>
        <a:bodyPr/>
        <a:lstStyle/>
        <a:p>
          <a:r>
            <a:rPr lang="fa-IR" sz="1600" b="1" dirty="0">
              <a:solidFill>
                <a:schemeClr val="bg1"/>
              </a:solidFill>
              <a:cs typeface="B Nazanin" panose="00000400000000000000" pitchFamily="2" charset="-78"/>
            </a:rPr>
            <a:t>بله</a:t>
          </a:r>
          <a:endParaRPr lang="en-US" sz="1600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8E0A5201-6EB5-4188-961C-30F8B6A7BDA8}" type="parTrans" cxnId="{8750B0F1-2852-4756-9373-7F6AA6C9D1D9}">
      <dgm:prSet/>
      <dgm:spPr/>
      <dgm:t>
        <a:bodyPr/>
        <a:lstStyle/>
        <a:p>
          <a:endParaRPr lang="en-US"/>
        </a:p>
      </dgm:t>
    </dgm:pt>
    <dgm:pt modelId="{DFD52B24-4B46-4F1F-950A-6C8681831037}" type="sibTrans" cxnId="{8750B0F1-2852-4756-9373-7F6AA6C9D1D9}">
      <dgm:prSet/>
      <dgm:spPr/>
      <dgm:t>
        <a:bodyPr/>
        <a:lstStyle/>
        <a:p>
          <a:endParaRPr lang="en-US"/>
        </a:p>
      </dgm:t>
    </dgm:pt>
    <dgm:pt modelId="{32C11BBA-C3B9-48C8-8347-CCC3422E1650}">
      <dgm:prSet phldrT="[Text]"/>
      <dgm:spPr/>
      <dgm:t>
        <a:bodyPr/>
        <a:lstStyle/>
        <a:p>
          <a:r>
            <a:rPr lang="fa-IR" b="1" dirty="0">
              <a:solidFill>
                <a:schemeClr val="bg1"/>
              </a:solidFill>
              <a:cs typeface="B Nazanin" panose="00000400000000000000" pitchFamily="2" charset="-78"/>
            </a:rPr>
            <a:t>خیر</a:t>
          </a:r>
          <a:endParaRPr lang="en-US" b="1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EB713773-7FE0-4692-8623-B6159EB1814F}" type="parTrans" cxnId="{14632EFF-4AF9-4943-8676-AD2468ABAC03}">
      <dgm:prSet/>
      <dgm:spPr/>
      <dgm:t>
        <a:bodyPr/>
        <a:lstStyle/>
        <a:p>
          <a:endParaRPr lang="en-US"/>
        </a:p>
      </dgm:t>
    </dgm:pt>
    <dgm:pt modelId="{E8AB04CD-238C-4903-AAFF-D8F6CECEF5FA}" type="sibTrans" cxnId="{14632EFF-4AF9-4943-8676-AD2468ABAC03}">
      <dgm:prSet/>
      <dgm:spPr/>
      <dgm:t>
        <a:bodyPr/>
        <a:lstStyle/>
        <a:p>
          <a:endParaRPr lang="en-US"/>
        </a:p>
      </dgm:t>
    </dgm:pt>
    <dgm:pt modelId="{162DD438-053A-478E-86FE-C4F0E48028AB}" type="asst">
      <dgm:prSet/>
      <dgm:spPr/>
      <dgm:t>
        <a:bodyPr/>
        <a:lstStyle/>
        <a:p>
          <a:r>
            <a:rPr lang="fa-IR" dirty="0">
              <a:solidFill>
                <a:schemeClr val="bg1"/>
              </a:solidFill>
              <a:cs typeface="B Nazanin" panose="00000400000000000000" pitchFamily="2" charset="-78"/>
            </a:rPr>
            <a:t>ارجاع به سطح دو</a:t>
          </a:r>
          <a:endParaRPr lang="en-US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ABA35EB2-89BC-48E6-9006-335A053F24F8}" type="parTrans" cxnId="{983DE204-7391-43F4-A133-C722316C12F1}">
      <dgm:prSet/>
      <dgm:spPr/>
      <dgm:t>
        <a:bodyPr/>
        <a:lstStyle/>
        <a:p>
          <a:endParaRPr lang="en-US"/>
        </a:p>
      </dgm:t>
    </dgm:pt>
    <dgm:pt modelId="{9D1F624A-AF54-48FC-9603-68DDECB6A28D}" type="sibTrans" cxnId="{983DE204-7391-43F4-A133-C722316C12F1}">
      <dgm:prSet/>
      <dgm:spPr/>
      <dgm:t>
        <a:bodyPr/>
        <a:lstStyle/>
        <a:p>
          <a:endParaRPr lang="en-US"/>
        </a:p>
      </dgm:t>
    </dgm:pt>
    <dgm:pt modelId="{963C4050-3EDF-4538-B995-63B5049C6C69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  <a:cs typeface="B Nazanin" panose="00000400000000000000" pitchFamily="2" charset="-78"/>
            </a:rPr>
            <a:t>روده بزرگ:</a:t>
          </a:r>
        </a:p>
        <a:p>
          <a:pPr rtl="1"/>
          <a:r>
            <a:rPr lang="en-US" sz="1100" b="1" dirty="0">
              <a:solidFill>
                <a:srgbClr val="FFC000"/>
              </a:solidFill>
              <a:cs typeface="B Nazanin" panose="00000400000000000000" pitchFamily="2" charset="-78"/>
            </a:rPr>
            <a:t>FIT</a:t>
          </a:r>
        </a:p>
      </dgm:t>
    </dgm:pt>
    <dgm:pt modelId="{4409603A-8641-4424-8BC2-4F4497AAD6A3}" type="parTrans" cxnId="{109D9E69-9E35-40AF-9420-F7601A8F7856}">
      <dgm:prSet/>
      <dgm:spPr/>
      <dgm:t>
        <a:bodyPr/>
        <a:lstStyle/>
        <a:p>
          <a:endParaRPr lang="en-US"/>
        </a:p>
      </dgm:t>
    </dgm:pt>
    <dgm:pt modelId="{769EAD6D-50A3-4664-B382-97C21731912C}" type="sibTrans" cxnId="{109D9E69-9E35-40AF-9420-F7601A8F7856}">
      <dgm:prSet/>
      <dgm:spPr/>
      <dgm:t>
        <a:bodyPr/>
        <a:lstStyle/>
        <a:p>
          <a:endParaRPr lang="en-US"/>
        </a:p>
      </dgm:t>
    </dgm:pt>
    <dgm:pt modelId="{2560FC1F-7128-4B36-B515-4841DF2F3F99}" type="asst">
      <dgm:prSet custT="1"/>
      <dgm:spPr/>
      <dgm:t>
        <a:bodyPr/>
        <a:lstStyle/>
        <a:p>
          <a:pPr rtl="1"/>
          <a:r>
            <a:rPr lang="fa-IR" sz="1400" b="1" dirty="0">
              <a:solidFill>
                <a:schemeClr val="bg1"/>
              </a:solidFill>
              <a:cs typeface="B Nazanin" panose="00000400000000000000" pitchFamily="2" charset="-78"/>
            </a:rPr>
            <a:t>دهانه رحم:</a:t>
          </a:r>
        </a:p>
        <a:p>
          <a:pPr rtl="1"/>
          <a:r>
            <a:rPr lang="fa-IR" sz="1100" b="1" dirty="0">
              <a:solidFill>
                <a:srgbClr val="FFC000"/>
              </a:solidFill>
              <a:cs typeface="B Nazanin" panose="00000400000000000000" pitchFamily="2" charset="-78"/>
            </a:rPr>
            <a:t>پاپ اسمیر و </a:t>
          </a:r>
          <a:r>
            <a:rPr lang="en-US" sz="1100" b="1" dirty="0">
              <a:solidFill>
                <a:srgbClr val="FFC000"/>
              </a:solidFill>
              <a:cs typeface="B Nazanin" panose="00000400000000000000" pitchFamily="2" charset="-78"/>
            </a:rPr>
            <a:t>HPV</a:t>
          </a:r>
          <a:endParaRPr lang="en-US" sz="1100" dirty="0">
            <a:solidFill>
              <a:srgbClr val="FFC000"/>
            </a:solidFill>
            <a:cs typeface="B Nazanin" panose="00000400000000000000" pitchFamily="2" charset="-78"/>
          </a:endParaRPr>
        </a:p>
      </dgm:t>
    </dgm:pt>
    <dgm:pt modelId="{8F600772-5443-485A-BDE9-D1FD4489DE26}" type="parTrans" cxnId="{B36D04B6-AF3C-48D6-BB6E-EE54F51A1BFB}">
      <dgm:prSet/>
      <dgm:spPr/>
      <dgm:t>
        <a:bodyPr/>
        <a:lstStyle/>
        <a:p>
          <a:endParaRPr lang="en-US"/>
        </a:p>
      </dgm:t>
    </dgm:pt>
    <dgm:pt modelId="{46E8F5AE-A540-4FF2-9F70-F5D734485377}" type="sibTrans" cxnId="{B36D04B6-AF3C-48D6-BB6E-EE54F51A1BFB}">
      <dgm:prSet/>
      <dgm:spPr/>
      <dgm:t>
        <a:bodyPr/>
        <a:lstStyle/>
        <a:p>
          <a:endParaRPr lang="en-US"/>
        </a:p>
      </dgm:t>
    </dgm:pt>
    <dgm:pt modelId="{8E143950-2D3E-44CC-9CFA-ED1159BE5F26}" type="asst">
      <dgm:prSet custT="1"/>
      <dgm:spPr/>
      <dgm:t>
        <a:bodyPr/>
        <a:lstStyle/>
        <a:p>
          <a:r>
            <a:rPr lang="fa-IR" sz="1400" b="1" dirty="0">
              <a:solidFill>
                <a:schemeClr val="bg1"/>
              </a:solidFill>
              <a:cs typeface="B Nazanin" panose="00000400000000000000" pitchFamily="2" charset="-78"/>
            </a:rPr>
            <a:t>پستان:</a:t>
          </a:r>
        </a:p>
        <a:p>
          <a:r>
            <a:rPr lang="fa-IR" sz="1100" b="1" dirty="0">
              <a:solidFill>
                <a:srgbClr val="FFC000"/>
              </a:solidFill>
              <a:cs typeface="B Nazanin" panose="00000400000000000000" pitchFamily="2" charset="-78"/>
            </a:rPr>
            <a:t>معاینه بالینی پستان</a:t>
          </a:r>
          <a:endParaRPr lang="en-US" sz="1100" dirty="0">
            <a:solidFill>
              <a:srgbClr val="FFC000"/>
            </a:solidFill>
            <a:cs typeface="B Nazanin" panose="00000400000000000000" pitchFamily="2" charset="-78"/>
          </a:endParaRPr>
        </a:p>
      </dgm:t>
    </dgm:pt>
    <dgm:pt modelId="{2199ED27-DD11-4FDD-8CA3-717BFA780A97}" type="parTrans" cxnId="{8F45B53A-5B2B-40CC-99ED-EF077BCCBAE7}">
      <dgm:prSet/>
      <dgm:spPr/>
      <dgm:t>
        <a:bodyPr/>
        <a:lstStyle/>
        <a:p>
          <a:endParaRPr lang="en-US"/>
        </a:p>
      </dgm:t>
    </dgm:pt>
    <dgm:pt modelId="{882950BE-6981-4974-BD01-29CEECC2A4A6}" type="sibTrans" cxnId="{8F45B53A-5B2B-40CC-99ED-EF077BCCBAE7}">
      <dgm:prSet/>
      <dgm:spPr/>
      <dgm:t>
        <a:bodyPr/>
        <a:lstStyle/>
        <a:p>
          <a:endParaRPr lang="en-US"/>
        </a:p>
      </dgm:t>
    </dgm:pt>
    <dgm:pt modelId="{0E99678F-0AAF-4367-8F7E-BC895F6977CB}" type="pres">
      <dgm:prSet presAssocID="{BD60368B-89E0-4AA4-848E-2B29F581FD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0DDB19-43E8-41E5-9221-A464E3AC4815}" type="pres">
      <dgm:prSet presAssocID="{08C170B8-5B08-4C18-9D6C-36EC146C1F01}" presName="hierRoot1" presStyleCnt="0">
        <dgm:presLayoutVars>
          <dgm:hierBranch val="init"/>
        </dgm:presLayoutVars>
      </dgm:prSet>
      <dgm:spPr/>
    </dgm:pt>
    <dgm:pt modelId="{11C3223A-2CEC-4E5F-93EA-6D1940669247}" type="pres">
      <dgm:prSet presAssocID="{08C170B8-5B08-4C18-9D6C-36EC146C1F01}" presName="rootComposite1" presStyleCnt="0"/>
      <dgm:spPr/>
    </dgm:pt>
    <dgm:pt modelId="{F2F9B23F-6F57-47AA-9290-A2F9BC73E1C6}" type="pres">
      <dgm:prSet presAssocID="{08C170B8-5B08-4C18-9D6C-36EC146C1F01}" presName="rootText1" presStyleLbl="node0" presStyleIdx="0" presStyleCnt="1" custScaleX="380595" custScaleY="2102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4564FF-97BD-471C-B33F-79235888C5B4}" type="pres">
      <dgm:prSet presAssocID="{08C170B8-5B08-4C18-9D6C-36EC146C1F0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C415C7F-487D-4062-ABFE-C1A502E10976}" type="pres">
      <dgm:prSet presAssocID="{08C170B8-5B08-4C18-9D6C-36EC146C1F01}" presName="hierChild2" presStyleCnt="0"/>
      <dgm:spPr/>
    </dgm:pt>
    <dgm:pt modelId="{1145312B-1351-4A6F-853D-DE92F2167D4E}" type="pres">
      <dgm:prSet presAssocID="{EB713773-7FE0-4692-8623-B6159EB1814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D5F72C0-FAAE-4948-8EE1-D0DB0CA19EAC}" type="pres">
      <dgm:prSet presAssocID="{32C11BBA-C3B9-48C8-8347-CCC3422E1650}" presName="hierRoot2" presStyleCnt="0">
        <dgm:presLayoutVars>
          <dgm:hierBranch val="init"/>
        </dgm:presLayoutVars>
      </dgm:prSet>
      <dgm:spPr/>
    </dgm:pt>
    <dgm:pt modelId="{1DB24BFA-5B12-422C-B76D-02F24FCFC926}" type="pres">
      <dgm:prSet presAssocID="{32C11BBA-C3B9-48C8-8347-CCC3422E1650}" presName="rootComposite" presStyleCnt="0"/>
      <dgm:spPr/>
    </dgm:pt>
    <dgm:pt modelId="{83651FD4-6859-4DE9-AC00-62B8A68CF3CC}" type="pres">
      <dgm:prSet presAssocID="{32C11BBA-C3B9-48C8-8347-CCC3422E1650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CB9E4F-2DA8-455B-B5B1-642147FA9B2B}" type="pres">
      <dgm:prSet presAssocID="{32C11BBA-C3B9-48C8-8347-CCC3422E1650}" presName="rootConnector" presStyleLbl="node2" presStyleIdx="0" presStyleCnt="1"/>
      <dgm:spPr/>
      <dgm:t>
        <a:bodyPr/>
        <a:lstStyle/>
        <a:p>
          <a:endParaRPr lang="en-US"/>
        </a:p>
      </dgm:t>
    </dgm:pt>
    <dgm:pt modelId="{C039BEBC-1EFB-4214-A730-2C9C5CFE7702}" type="pres">
      <dgm:prSet presAssocID="{32C11BBA-C3B9-48C8-8347-CCC3422E1650}" presName="hierChild4" presStyleCnt="0"/>
      <dgm:spPr/>
    </dgm:pt>
    <dgm:pt modelId="{0F9709A3-9A27-435B-95A1-6A798ADF8F17}" type="pres">
      <dgm:prSet presAssocID="{4409603A-8641-4424-8BC2-4F4497AAD6A3}" presName="Name37" presStyleLbl="parChTrans1D3" presStyleIdx="0" presStyleCnt="4"/>
      <dgm:spPr/>
      <dgm:t>
        <a:bodyPr/>
        <a:lstStyle/>
        <a:p>
          <a:endParaRPr lang="en-US"/>
        </a:p>
      </dgm:t>
    </dgm:pt>
    <dgm:pt modelId="{C76A003B-A410-44B3-BAE0-70F257543A8E}" type="pres">
      <dgm:prSet presAssocID="{963C4050-3EDF-4538-B995-63B5049C6C69}" presName="hierRoot2" presStyleCnt="0">
        <dgm:presLayoutVars>
          <dgm:hierBranch val="init"/>
        </dgm:presLayoutVars>
      </dgm:prSet>
      <dgm:spPr/>
    </dgm:pt>
    <dgm:pt modelId="{03DB78F0-CE7C-4783-AF44-0C39E477999F}" type="pres">
      <dgm:prSet presAssocID="{963C4050-3EDF-4538-B995-63B5049C6C69}" presName="rootComposite" presStyleCnt="0"/>
      <dgm:spPr/>
    </dgm:pt>
    <dgm:pt modelId="{F0252908-C3FC-4CC6-BF80-AC1F60BB7F98}" type="pres">
      <dgm:prSet presAssocID="{963C4050-3EDF-4538-B995-63B5049C6C69}" presName="rootText" presStyleLbl="node3" presStyleIdx="0" presStyleCnt="1" custScaleX="1193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C75A7-63B3-460B-8518-19C413022E46}" type="pres">
      <dgm:prSet presAssocID="{963C4050-3EDF-4538-B995-63B5049C6C69}" presName="rootConnector" presStyleLbl="node3" presStyleIdx="0" presStyleCnt="1"/>
      <dgm:spPr/>
      <dgm:t>
        <a:bodyPr/>
        <a:lstStyle/>
        <a:p>
          <a:endParaRPr lang="en-US"/>
        </a:p>
      </dgm:t>
    </dgm:pt>
    <dgm:pt modelId="{43E94AB9-497F-406E-A9E3-4785E867D126}" type="pres">
      <dgm:prSet presAssocID="{963C4050-3EDF-4538-B995-63B5049C6C69}" presName="hierChild4" presStyleCnt="0"/>
      <dgm:spPr/>
    </dgm:pt>
    <dgm:pt modelId="{054A6CC6-DA8E-4827-B109-ABF87114C40C}" type="pres">
      <dgm:prSet presAssocID="{963C4050-3EDF-4538-B995-63B5049C6C69}" presName="hierChild5" presStyleCnt="0"/>
      <dgm:spPr/>
    </dgm:pt>
    <dgm:pt modelId="{0A9A22D3-29CA-4A10-9D64-6F9D41F63B3F}" type="pres">
      <dgm:prSet presAssocID="{32C11BBA-C3B9-48C8-8347-CCC3422E1650}" presName="hierChild5" presStyleCnt="0"/>
      <dgm:spPr/>
    </dgm:pt>
    <dgm:pt modelId="{F8F37861-BA30-4398-884D-424D0AA6F24B}" type="pres">
      <dgm:prSet presAssocID="{2199ED27-DD11-4FDD-8CA3-717BFA780A97}" presName="Name111" presStyleLbl="parChTrans1D3" presStyleIdx="1" presStyleCnt="4"/>
      <dgm:spPr/>
      <dgm:t>
        <a:bodyPr/>
        <a:lstStyle/>
        <a:p>
          <a:endParaRPr lang="en-US"/>
        </a:p>
      </dgm:t>
    </dgm:pt>
    <dgm:pt modelId="{29E1CDFD-937F-44E9-AD61-D85105100832}" type="pres">
      <dgm:prSet presAssocID="{8E143950-2D3E-44CC-9CFA-ED1159BE5F26}" presName="hierRoot3" presStyleCnt="0">
        <dgm:presLayoutVars>
          <dgm:hierBranch val="init"/>
        </dgm:presLayoutVars>
      </dgm:prSet>
      <dgm:spPr/>
    </dgm:pt>
    <dgm:pt modelId="{9DE4BDC9-FD0D-437C-A0D6-3709F1265BCA}" type="pres">
      <dgm:prSet presAssocID="{8E143950-2D3E-44CC-9CFA-ED1159BE5F26}" presName="rootComposite3" presStyleCnt="0"/>
      <dgm:spPr/>
    </dgm:pt>
    <dgm:pt modelId="{73FC9B6C-11A0-4AC7-A729-75EAF15FD24D}" type="pres">
      <dgm:prSet presAssocID="{8E143950-2D3E-44CC-9CFA-ED1159BE5F26}" presName="rootText3" presStyleLbl="asst2" presStyleIdx="0" presStyleCnt="2" custScaleX="128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1CF0A4-E97E-409C-9031-18038A7BE3E7}" type="pres">
      <dgm:prSet presAssocID="{8E143950-2D3E-44CC-9CFA-ED1159BE5F26}" presName="rootConnector3" presStyleLbl="asst2" presStyleIdx="0" presStyleCnt="2"/>
      <dgm:spPr/>
      <dgm:t>
        <a:bodyPr/>
        <a:lstStyle/>
        <a:p>
          <a:endParaRPr lang="en-US"/>
        </a:p>
      </dgm:t>
    </dgm:pt>
    <dgm:pt modelId="{929D3AAE-3C63-4847-87BB-93235FC43E08}" type="pres">
      <dgm:prSet presAssocID="{8E143950-2D3E-44CC-9CFA-ED1159BE5F26}" presName="hierChild6" presStyleCnt="0"/>
      <dgm:spPr/>
    </dgm:pt>
    <dgm:pt modelId="{05B9087E-2F30-46F6-B3AD-82DF8E6E8799}" type="pres">
      <dgm:prSet presAssocID="{8E143950-2D3E-44CC-9CFA-ED1159BE5F26}" presName="hierChild7" presStyleCnt="0"/>
      <dgm:spPr/>
    </dgm:pt>
    <dgm:pt modelId="{B4368EDB-85FD-492E-A093-595394DCBBEF}" type="pres">
      <dgm:prSet presAssocID="{8F600772-5443-485A-BDE9-D1FD4489DE26}" presName="Name111" presStyleLbl="parChTrans1D3" presStyleIdx="2" presStyleCnt="4"/>
      <dgm:spPr/>
      <dgm:t>
        <a:bodyPr/>
        <a:lstStyle/>
        <a:p>
          <a:endParaRPr lang="en-US"/>
        </a:p>
      </dgm:t>
    </dgm:pt>
    <dgm:pt modelId="{5D4F5474-22EB-402B-AEBF-9074352DB607}" type="pres">
      <dgm:prSet presAssocID="{2560FC1F-7128-4B36-B515-4841DF2F3F99}" presName="hierRoot3" presStyleCnt="0">
        <dgm:presLayoutVars>
          <dgm:hierBranch val="init"/>
        </dgm:presLayoutVars>
      </dgm:prSet>
      <dgm:spPr/>
    </dgm:pt>
    <dgm:pt modelId="{456FC81B-B01B-45EF-815E-5B65EE38AC77}" type="pres">
      <dgm:prSet presAssocID="{2560FC1F-7128-4B36-B515-4841DF2F3F99}" presName="rootComposite3" presStyleCnt="0"/>
      <dgm:spPr/>
    </dgm:pt>
    <dgm:pt modelId="{A266419B-6290-43E2-B189-46D972FD184E}" type="pres">
      <dgm:prSet presAssocID="{2560FC1F-7128-4B36-B515-4841DF2F3F99}" presName="rootText3" presStyleLbl="asst2" presStyleIdx="1" presStyleCnt="2" custScaleX="124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0F778D-3373-4FE4-A71B-0280A4FC567D}" type="pres">
      <dgm:prSet presAssocID="{2560FC1F-7128-4B36-B515-4841DF2F3F99}" presName="rootConnector3" presStyleLbl="asst2" presStyleIdx="1" presStyleCnt="2"/>
      <dgm:spPr/>
      <dgm:t>
        <a:bodyPr/>
        <a:lstStyle/>
        <a:p>
          <a:endParaRPr lang="en-US"/>
        </a:p>
      </dgm:t>
    </dgm:pt>
    <dgm:pt modelId="{DAD43327-956F-4A32-8A29-2F8548D5779D}" type="pres">
      <dgm:prSet presAssocID="{2560FC1F-7128-4B36-B515-4841DF2F3F99}" presName="hierChild6" presStyleCnt="0"/>
      <dgm:spPr/>
    </dgm:pt>
    <dgm:pt modelId="{AFF63D0A-77BE-407B-B18C-741727ABEE06}" type="pres">
      <dgm:prSet presAssocID="{2560FC1F-7128-4B36-B515-4841DF2F3F99}" presName="hierChild7" presStyleCnt="0"/>
      <dgm:spPr/>
    </dgm:pt>
    <dgm:pt modelId="{AB05C899-425A-4CBF-AB2F-9C05E177E64A}" type="pres">
      <dgm:prSet presAssocID="{08C170B8-5B08-4C18-9D6C-36EC146C1F01}" presName="hierChild3" presStyleCnt="0"/>
      <dgm:spPr/>
    </dgm:pt>
    <dgm:pt modelId="{429930AF-F248-455C-A02B-8A004F752D87}" type="pres">
      <dgm:prSet presAssocID="{8E0A5201-6EB5-4188-961C-30F8B6A7BDA8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6EA56BB8-8DDA-4475-A1A3-5C451A09A543}" type="pres">
      <dgm:prSet presAssocID="{01D44492-2C9A-47C6-974C-055D5C3BDD3E}" presName="hierRoot3" presStyleCnt="0">
        <dgm:presLayoutVars>
          <dgm:hierBranch val="init"/>
        </dgm:presLayoutVars>
      </dgm:prSet>
      <dgm:spPr/>
    </dgm:pt>
    <dgm:pt modelId="{D4885D3F-0E9D-43DA-97A7-435154999B73}" type="pres">
      <dgm:prSet presAssocID="{01D44492-2C9A-47C6-974C-055D5C3BDD3E}" presName="rootComposite3" presStyleCnt="0"/>
      <dgm:spPr/>
    </dgm:pt>
    <dgm:pt modelId="{D52B2BBD-4906-4C54-B974-BF967568413A}" type="pres">
      <dgm:prSet presAssocID="{01D44492-2C9A-47C6-974C-055D5C3BDD3E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48FF2B-2C17-454F-8A6D-DCB2AAAF062A}" type="pres">
      <dgm:prSet presAssocID="{01D44492-2C9A-47C6-974C-055D5C3BDD3E}" presName="rootConnector3" presStyleLbl="asst1" presStyleIdx="0" presStyleCnt="2"/>
      <dgm:spPr/>
      <dgm:t>
        <a:bodyPr/>
        <a:lstStyle/>
        <a:p>
          <a:endParaRPr lang="en-US"/>
        </a:p>
      </dgm:t>
    </dgm:pt>
    <dgm:pt modelId="{EF020588-302F-4750-86EC-286AADBBE564}" type="pres">
      <dgm:prSet presAssocID="{01D44492-2C9A-47C6-974C-055D5C3BDD3E}" presName="hierChild6" presStyleCnt="0"/>
      <dgm:spPr/>
    </dgm:pt>
    <dgm:pt modelId="{71336D90-E6FF-4D8F-AAA5-8F7F0C862FD0}" type="pres">
      <dgm:prSet presAssocID="{01D44492-2C9A-47C6-974C-055D5C3BDD3E}" presName="hierChild7" presStyleCnt="0"/>
      <dgm:spPr/>
    </dgm:pt>
    <dgm:pt modelId="{12273503-9FF1-436D-B879-A7C66E1A379E}" type="pres">
      <dgm:prSet presAssocID="{ABA35EB2-89BC-48E6-9006-335A053F24F8}" presName="Name111" presStyleLbl="parChTrans1D3" presStyleIdx="3" presStyleCnt="4"/>
      <dgm:spPr/>
      <dgm:t>
        <a:bodyPr/>
        <a:lstStyle/>
        <a:p>
          <a:endParaRPr lang="en-US"/>
        </a:p>
      </dgm:t>
    </dgm:pt>
    <dgm:pt modelId="{15480394-FEEA-4E96-94C8-5E019F04E419}" type="pres">
      <dgm:prSet presAssocID="{162DD438-053A-478E-86FE-C4F0E48028AB}" presName="hierRoot3" presStyleCnt="0">
        <dgm:presLayoutVars>
          <dgm:hierBranch val="init"/>
        </dgm:presLayoutVars>
      </dgm:prSet>
      <dgm:spPr/>
    </dgm:pt>
    <dgm:pt modelId="{9B54D9C2-F5EA-418F-9290-639E67D31A73}" type="pres">
      <dgm:prSet presAssocID="{162DD438-053A-478E-86FE-C4F0E48028AB}" presName="rootComposite3" presStyleCnt="0"/>
      <dgm:spPr/>
    </dgm:pt>
    <dgm:pt modelId="{AE693916-324B-42D1-AA64-9640F0CBF76E}" type="pres">
      <dgm:prSet presAssocID="{162DD438-053A-478E-86FE-C4F0E48028A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17E5D5-94A4-4C82-987B-25F02965FAE8}" type="pres">
      <dgm:prSet presAssocID="{162DD438-053A-478E-86FE-C4F0E48028AB}" presName="rootConnector3" presStyleLbl="asst1" presStyleIdx="1" presStyleCnt="2"/>
      <dgm:spPr/>
      <dgm:t>
        <a:bodyPr/>
        <a:lstStyle/>
        <a:p>
          <a:endParaRPr lang="en-US"/>
        </a:p>
      </dgm:t>
    </dgm:pt>
    <dgm:pt modelId="{4A7C3D99-51BF-4F1E-A2D4-0D4F13C92582}" type="pres">
      <dgm:prSet presAssocID="{162DD438-053A-478E-86FE-C4F0E48028AB}" presName="hierChild6" presStyleCnt="0"/>
      <dgm:spPr/>
    </dgm:pt>
    <dgm:pt modelId="{5346346F-5B28-447C-A013-356C87C6F969}" type="pres">
      <dgm:prSet presAssocID="{162DD438-053A-478E-86FE-C4F0E48028AB}" presName="hierChild7" presStyleCnt="0"/>
      <dgm:spPr/>
    </dgm:pt>
  </dgm:ptLst>
  <dgm:cxnLst>
    <dgm:cxn modelId="{5C968C92-0558-4982-97EA-D60E6BCFA3F9}" type="presOf" srcId="{32C11BBA-C3B9-48C8-8347-CCC3422E1650}" destId="{13CB9E4F-2DA8-455B-B5B1-642147FA9B2B}" srcOrd="1" destOrd="0" presId="urn:microsoft.com/office/officeart/2005/8/layout/orgChart1"/>
    <dgm:cxn modelId="{56074AF2-39ED-4397-8F43-E53A0FE8FE6B}" type="presOf" srcId="{963C4050-3EDF-4538-B995-63B5049C6C69}" destId="{F0252908-C3FC-4CC6-BF80-AC1F60BB7F98}" srcOrd="0" destOrd="0" presId="urn:microsoft.com/office/officeart/2005/8/layout/orgChart1"/>
    <dgm:cxn modelId="{2CC5B95B-693D-45E6-864A-8203471727B4}" type="presOf" srcId="{08C170B8-5B08-4C18-9D6C-36EC146C1F01}" destId="{B94564FF-97BD-471C-B33F-79235888C5B4}" srcOrd="1" destOrd="0" presId="urn:microsoft.com/office/officeart/2005/8/layout/orgChart1"/>
    <dgm:cxn modelId="{A6B2CEB9-F22A-4483-88D0-BE672DCED3E0}" type="presOf" srcId="{01D44492-2C9A-47C6-974C-055D5C3BDD3E}" destId="{D52B2BBD-4906-4C54-B974-BF967568413A}" srcOrd="0" destOrd="0" presId="urn:microsoft.com/office/officeart/2005/8/layout/orgChart1"/>
    <dgm:cxn modelId="{7E6CB644-981D-4D45-99E7-18D1379DE5A7}" type="presOf" srcId="{162DD438-053A-478E-86FE-C4F0E48028AB}" destId="{AE693916-324B-42D1-AA64-9640F0CBF76E}" srcOrd="0" destOrd="0" presId="urn:microsoft.com/office/officeart/2005/8/layout/orgChart1"/>
    <dgm:cxn modelId="{1B633814-911F-40A4-A8DE-F7E4A259DA26}" type="presOf" srcId="{162DD438-053A-478E-86FE-C4F0E48028AB}" destId="{FC17E5D5-94A4-4C82-987B-25F02965FAE8}" srcOrd="1" destOrd="0" presId="urn:microsoft.com/office/officeart/2005/8/layout/orgChart1"/>
    <dgm:cxn modelId="{DFE6AAF4-139D-4F12-BC32-08E96266EE53}" type="presOf" srcId="{2199ED27-DD11-4FDD-8CA3-717BFA780A97}" destId="{F8F37861-BA30-4398-884D-424D0AA6F24B}" srcOrd="0" destOrd="0" presId="urn:microsoft.com/office/officeart/2005/8/layout/orgChart1"/>
    <dgm:cxn modelId="{87442B7B-234F-4DB6-9C4D-3D914D6B1338}" type="presOf" srcId="{BD60368B-89E0-4AA4-848E-2B29F581FD37}" destId="{0E99678F-0AAF-4367-8F7E-BC895F6977CB}" srcOrd="0" destOrd="0" presId="urn:microsoft.com/office/officeart/2005/8/layout/orgChart1"/>
    <dgm:cxn modelId="{8A9E4CF6-FD62-47AE-BA7C-2AFA9F57667C}" type="presOf" srcId="{8E143950-2D3E-44CC-9CFA-ED1159BE5F26}" destId="{851CF0A4-E97E-409C-9031-18038A7BE3E7}" srcOrd="1" destOrd="0" presId="urn:microsoft.com/office/officeart/2005/8/layout/orgChart1"/>
    <dgm:cxn modelId="{8750B0F1-2852-4756-9373-7F6AA6C9D1D9}" srcId="{08C170B8-5B08-4C18-9D6C-36EC146C1F01}" destId="{01D44492-2C9A-47C6-974C-055D5C3BDD3E}" srcOrd="0" destOrd="0" parTransId="{8E0A5201-6EB5-4188-961C-30F8B6A7BDA8}" sibTransId="{DFD52B24-4B46-4F1F-950A-6C8681831037}"/>
    <dgm:cxn modelId="{FC4614F2-E089-41FA-9365-822CB31CD38B}" type="presOf" srcId="{2560FC1F-7128-4B36-B515-4841DF2F3F99}" destId="{A266419B-6290-43E2-B189-46D972FD184E}" srcOrd="0" destOrd="0" presId="urn:microsoft.com/office/officeart/2005/8/layout/orgChart1"/>
    <dgm:cxn modelId="{14632EFF-4AF9-4943-8676-AD2468ABAC03}" srcId="{08C170B8-5B08-4C18-9D6C-36EC146C1F01}" destId="{32C11BBA-C3B9-48C8-8347-CCC3422E1650}" srcOrd="1" destOrd="0" parTransId="{EB713773-7FE0-4692-8623-B6159EB1814F}" sibTransId="{E8AB04CD-238C-4903-AAFF-D8F6CECEF5FA}"/>
    <dgm:cxn modelId="{027A4A43-BB20-4115-B488-E6AA8FC548B8}" type="presOf" srcId="{08C170B8-5B08-4C18-9D6C-36EC146C1F01}" destId="{F2F9B23F-6F57-47AA-9290-A2F9BC73E1C6}" srcOrd="0" destOrd="0" presId="urn:microsoft.com/office/officeart/2005/8/layout/orgChart1"/>
    <dgm:cxn modelId="{C986735D-DDF4-4C44-BE0F-7A06C4FCF681}" type="presOf" srcId="{ABA35EB2-89BC-48E6-9006-335A053F24F8}" destId="{12273503-9FF1-436D-B879-A7C66E1A379E}" srcOrd="0" destOrd="0" presId="urn:microsoft.com/office/officeart/2005/8/layout/orgChart1"/>
    <dgm:cxn modelId="{535E2AA0-A99D-464A-ABE4-8730D5135FF9}" type="presOf" srcId="{2560FC1F-7128-4B36-B515-4841DF2F3F99}" destId="{B50F778D-3373-4FE4-A71B-0280A4FC567D}" srcOrd="1" destOrd="0" presId="urn:microsoft.com/office/officeart/2005/8/layout/orgChart1"/>
    <dgm:cxn modelId="{2301EF0C-105C-4E2A-8CE4-82E183D395D7}" srcId="{BD60368B-89E0-4AA4-848E-2B29F581FD37}" destId="{08C170B8-5B08-4C18-9D6C-36EC146C1F01}" srcOrd="0" destOrd="0" parTransId="{C07C462D-57D2-4EE9-BB53-B1F8E278C6C5}" sibTransId="{A8733CFE-A946-4D3F-B167-780FF80BE57E}"/>
    <dgm:cxn modelId="{1B1B1B6A-1C94-4F33-A9E1-161BAA5EE07A}" type="presOf" srcId="{963C4050-3EDF-4538-B995-63B5049C6C69}" destId="{583C75A7-63B3-460B-8518-19C413022E46}" srcOrd="1" destOrd="0" presId="urn:microsoft.com/office/officeart/2005/8/layout/orgChart1"/>
    <dgm:cxn modelId="{034564C0-584F-4E98-8A6C-2774A929E97D}" type="presOf" srcId="{4409603A-8641-4424-8BC2-4F4497AAD6A3}" destId="{0F9709A3-9A27-435B-95A1-6A798ADF8F17}" srcOrd="0" destOrd="0" presId="urn:microsoft.com/office/officeart/2005/8/layout/orgChart1"/>
    <dgm:cxn modelId="{E9DA9FB3-27A3-4938-B8CC-993C59385E54}" type="presOf" srcId="{EB713773-7FE0-4692-8623-B6159EB1814F}" destId="{1145312B-1351-4A6F-853D-DE92F2167D4E}" srcOrd="0" destOrd="0" presId="urn:microsoft.com/office/officeart/2005/8/layout/orgChart1"/>
    <dgm:cxn modelId="{ED8CC643-B468-4854-92DB-EFCBEE1D9EC2}" type="presOf" srcId="{8E143950-2D3E-44CC-9CFA-ED1159BE5F26}" destId="{73FC9B6C-11A0-4AC7-A729-75EAF15FD24D}" srcOrd="0" destOrd="0" presId="urn:microsoft.com/office/officeart/2005/8/layout/orgChart1"/>
    <dgm:cxn modelId="{B36D04B6-AF3C-48D6-BB6E-EE54F51A1BFB}" srcId="{32C11BBA-C3B9-48C8-8347-CCC3422E1650}" destId="{2560FC1F-7128-4B36-B515-4841DF2F3F99}" srcOrd="1" destOrd="0" parTransId="{8F600772-5443-485A-BDE9-D1FD4489DE26}" sibTransId="{46E8F5AE-A540-4FF2-9F70-F5D734485377}"/>
    <dgm:cxn modelId="{109D9E69-9E35-40AF-9420-F7601A8F7856}" srcId="{32C11BBA-C3B9-48C8-8347-CCC3422E1650}" destId="{963C4050-3EDF-4538-B995-63B5049C6C69}" srcOrd="2" destOrd="0" parTransId="{4409603A-8641-4424-8BC2-4F4497AAD6A3}" sibTransId="{769EAD6D-50A3-4664-B382-97C21731912C}"/>
    <dgm:cxn modelId="{002AC076-684E-4ADB-9242-A207492178F0}" type="presOf" srcId="{01D44492-2C9A-47C6-974C-055D5C3BDD3E}" destId="{3548FF2B-2C17-454F-8A6D-DCB2AAAF062A}" srcOrd="1" destOrd="0" presId="urn:microsoft.com/office/officeart/2005/8/layout/orgChart1"/>
    <dgm:cxn modelId="{983DE204-7391-43F4-A133-C722316C12F1}" srcId="{01D44492-2C9A-47C6-974C-055D5C3BDD3E}" destId="{162DD438-053A-478E-86FE-C4F0E48028AB}" srcOrd="0" destOrd="0" parTransId="{ABA35EB2-89BC-48E6-9006-335A053F24F8}" sibTransId="{9D1F624A-AF54-48FC-9603-68DDECB6A28D}"/>
    <dgm:cxn modelId="{CA05B451-6B47-412E-B4C5-D9C2E51735A4}" type="presOf" srcId="{8E0A5201-6EB5-4188-961C-30F8B6A7BDA8}" destId="{429930AF-F248-455C-A02B-8A004F752D87}" srcOrd="0" destOrd="0" presId="urn:microsoft.com/office/officeart/2005/8/layout/orgChart1"/>
    <dgm:cxn modelId="{0E457838-263D-45EB-A0F0-AE28C7EF572F}" type="presOf" srcId="{8F600772-5443-485A-BDE9-D1FD4489DE26}" destId="{B4368EDB-85FD-492E-A093-595394DCBBEF}" srcOrd="0" destOrd="0" presId="urn:microsoft.com/office/officeart/2005/8/layout/orgChart1"/>
    <dgm:cxn modelId="{8F45B53A-5B2B-40CC-99ED-EF077BCCBAE7}" srcId="{32C11BBA-C3B9-48C8-8347-CCC3422E1650}" destId="{8E143950-2D3E-44CC-9CFA-ED1159BE5F26}" srcOrd="0" destOrd="0" parTransId="{2199ED27-DD11-4FDD-8CA3-717BFA780A97}" sibTransId="{882950BE-6981-4974-BD01-29CEECC2A4A6}"/>
    <dgm:cxn modelId="{2D4EC586-4643-471E-B4B4-937756B29D97}" type="presOf" srcId="{32C11BBA-C3B9-48C8-8347-CCC3422E1650}" destId="{83651FD4-6859-4DE9-AC00-62B8A68CF3CC}" srcOrd="0" destOrd="0" presId="urn:microsoft.com/office/officeart/2005/8/layout/orgChart1"/>
    <dgm:cxn modelId="{2DFF1E0F-84AB-4D51-8C21-64F8C62687DB}" type="presParOf" srcId="{0E99678F-0AAF-4367-8F7E-BC895F6977CB}" destId="{180DDB19-43E8-41E5-9221-A464E3AC4815}" srcOrd="0" destOrd="0" presId="urn:microsoft.com/office/officeart/2005/8/layout/orgChart1"/>
    <dgm:cxn modelId="{B4F3E4CE-DA23-4E02-B3C0-F0337A1C728A}" type="presParOf" srcId="{180DDB19-43E8-41E5-9221-A464E3AC4815}" destId="{11C3223A-2CEC-4E5F-93EA-6D1940669247}" srcOrd="0" destOrd="0" presId="urn:microsoft.com/office/officeart/2005/8/layout/orgChart1"/>
    <dgm:cxn modelId="{E7A342D9-886D-43F0-9A1E-810EE5FE107C}" type="presParOf" srcId="{11C3223A-2CEC-4E5F-93EA-6D1940669247}" destId="{F2F9B23F-6F57-47AA-9290-A2F9BC73E1C6}" srcOrd="0" destOrd="0" presId="urn:microsoft.com/office/officeart/2005/8/layout/orgChart1"/>
    <dgm:cxn modelId="{A9F04DBD-7483-4868-8625-C1219AE4CFD5}" type="presParOf" srcId="{11C3223A-2CEC-4E5F-93EA-6D1940669247}" destId="{B94564FF-97BD-471C-B33F-79235888C5B4}" srcOrd="1" destOrd="0" presId="urn:microsoft.com/office/officeart/2005/8/layout/orgChart1"/>
    <dgm:cxn modelId="{02651956-ABBE-4A7E-966A-D846662660DD}" type="presParOf" srcId="{180DDB19-43E8-41E5-9221-A464E3AC4815}" destId="{3C415C7F-487D-4062-ABFE-C1A502E10976}" srcOrd="1" destOrd="0" presId="urn:microsoft.com/office/officeart/2005/8/layout/orgChart1"/>
    <dgm:cxn modelId="{280AB22A-2B9B-4DEC-8DDF-F60FDDA3A930}" type="presParOf" srcId="{3C415C7F-487D-4062-ABFE-C1A502E10976}" destId="{1145312B-1351-4A6F-853D-DE92F2167D4E}" srcOrd="0" destOrd="0" presId="urn:microsoft.com/office/officeart/2005/8/layout/orgChart1"/>
    <dgm:cxn modelId="{38FD6689-2053-4D6E-92A4-4E5564468212}" type="presParOf" srcId="{3C415C7F-487D-4062-ABFE-C1A502E10976}" destId="{5D5F72C0-FAAE-4948-8EE1-D0DB0CA19EAC}" srcOrd="1" destOrd="0" presId="urn:microsoft.com/office/officeart/2005/8/layout/orgChart1"/>
    <dgm:cxn modelId="{0ECAC256-1FE9-4F82-B3A0-83238465D01E}" type="presParOf" srcId="{5D5F72C0-FAAE-4948-8EE1-D0DB0CA19EAC}" destId="{1DB24BFA-5B12-422C-B76D-02F24FCFC926}" srcOrd="0" destOrd="0" presId="urn:microsoft.com/office/officeart/2005/8/layout/orgChart1"/>
    <dgm:cxn modelId="{A6ADEFD0-4086-4F4E-A8FB-1ED57A7D48A0}" type="presParOf" srcId="{1DB24BFA-5B12-422C-B76D-02F24FCFC926}" destId="{83651FD4-6859-4DE9-AC00-62B8A68CF3CC}" srcOrd="0" destOrd="0" presId="urn:microsoft.com/office/officeart/2005/8/layout/orgChart1"/>
    <dgm:cxn modelId="{83E0A1D2-938C-4BE1-9094-5531DC4AD823}" type="presParOf" srcId="{1DB24BFA-5B12-422C-B76D-02F24FCFC926}" destId="{13CB9E4F-2DA8-455B-B5B1-642147FA9B2B}" srcOrd="1" destOrd="0" presId="urn:microsoft.com/office/officeart/2005/8/layout/orgChart1"/>
    <dgm:cxn modelId="{98DE7E07-23E9-4E3E-919B-B27E4487666F}" type="presParOf" srcId="{5D5F72C0-FAAE-4948-8EE1-D0DB0CA19EAC}" destId="{C039BEBC-1EFB-4214-A730-2C9C5CFE7702}" srcOrd="1" destOrd="0" presId="urn:microsoft.com/office/officeart/2005/8/layout/orgChart1"/>
    <dgm:cxn modelId="{C2D77DE8-2F3F-44B2-8F47-4A66FD5AEF3D}" type="presParOf" srcId="{C039BEBC-1EFB-4214-A730-2C9C5CFE7702}" destId="{0F9709A3-9A27-435B-95A1-6A798ADF8F17}" srcOrd="0" destOrd="0" presId="urn:microsoft.com/office/officeart/2005/8/layout/orgChart1"/>
    <dgm:cxn modelId="{5720ECB5-F9EE-424B-831D-D3D40698EED0}" type="presParOf" srcId="{C039BEBC-1EFB-4214-A730-2C9C5CFE7702}" destId="{C76A003B-A410-44B3-BAE0-70F257543A8E}" srcOrd="1" destOrd="0" presId="urn:microsoft.com/office/officeart/2005/8/layout/orgChart1"/>
    <dgm:cxn modelId="{8793C616-E12E-48F2-A4E8-F250CF07BEAE}" type="presParOf" srcId="{C76A003B-A410-44B3-BAE0-70F257543A8E}" destId="{03DB78F0-CE7C-4783-AF44-0C39E477999F}" srcOrd="0" destOrd="0" presId="urn:microsoft.com/office/officeart/2005/8/layout/orgChart1"/>
    <dgm:cxn modelId="{9639CECA-FBA1-4137-BEA8-7525F0D3AAD0}" type="presParOf" srcId="{03DB78F0-CE7C-4783-AF44-0C39E477999F}" destId="{F0252908-C3FC-4CC6-BF80-AC1F60BB7F98}" srcOrd="0" destOrd="0" presId="urn:microsoft.com/office/officeart/2005/8/layout/orgChart1"/>
    <dgm:cxn modelId="{7CC986DB-B850-442C-8BCC-D0A71A67AC32}" type="presParOf" srcId="{03DB78F0-CE7C-4783-AF44-0C39E477999F}" destId="{583C75A7-63B3-460B-8518-19C413022E46}" srcOrd="1" destOrd="0" presId="urn:microsoft.com/office/officeart/2005/8/layout/orgChart1"/>
    <dgm:cxn modelId="{B23303E0-19E7-4583-85A8-2C831837F5B5}" type="presParOf" srcId="{C76A003B-A410-44B3-BAE0-70F257543A8E}" destId="{43E94AB9-497F-406E-A9E3-4785E867D126}" srcOrd="1" destOrd="0" presId="urn:microsoft.com/office/officeart/2005/8/layout/orgChart1"/>
    <dgm:cxn modelId="{57CBB7A0-D8D8-40C2-B536-8B8154012A59}" type="presParOf" srcId="{C76A003B-A410-44B3-BAE0-70F257543A8E}" destId="{054A6CC6-DA8E-4827-B109-ABF87114C40C}" srcOrd="2" destOrd="0" presId="urn:microsoft.com/office/officeart/2005/8/layout/orgChart1"/>
    <dgm:cxn modelId="{E53E52B2-51C5-46C5-9AC4-281888685A54}" type="presParOf" srcId="{5D5F72C0-FAAE-4948-8EE1-D0DB0CA19EAC}" destId="{0A9A22D3-29CA-4A10-9D64-6F9D41F63B3F}" srcOrd="2" destOrd="0" presId="urn:microsoft.com/office/officeart/2005/8/layout/orgChart1"/>
    <dgm:cxn modelId="{28E190AE-D6BE-4349-8496-53777E0717BA}" type="presParOf" srcId="{0A9A22D3-29CA-4A10-9D64-6F9D41F63B3F}" destId="{F8F37861-BA30-4398-884D-424D0AA6F24B}" srcOrd="0" destOrd="0" presId="urn:microsoft.com/office/officeart/2005/8/layout/orgChart1"/>
    <dgm:cxn modelId="{FE9C04AF-ABA0-445E-A8B6-68852EB381FA}" type="presParOf" srcId="{0A9A22D3-29CA-4A10-9D64-6F9D41F63B3F}" destId="{29E1CDFD-937F-44E9-AD61-D85105100832}" srcOrd="1" destOrd="0" presId="urn:microsoft.com/office/officeart/2005/8/layout/orgChart1"/>
    <dgm:cxn modelId="{C8FEA60C-995B-4813-96E4-40E2967A7267}" type="presParOf" srcId="{29E1CDFD-937F-44E9-AD61-D85105100832}" destId="{9DE4BDC9-FD0D-437C-A0D6-3709F1265BCA}" srcOrd="0" destOrd="0" presId="urn:microsoft.com/office/officeart/2005/8/layout/orgChart1"/>
    <dgm:cxn modelId="{0F659879-3F0D-41A3-A834-89CD2C6B3332}" type="presParOf" srcId="{9DE4BDC9-FD0D-437C-A0D6-3709F1265BCA}" destId="{73FC9B6C-11A0-4AC7-A729-75EAF15FD24D}" srcOrd="0" destOrd="0" presId="urn:microsoft.com/office/officeart/2005/8/layout/orgChart1"/>
    <dgm:cxn modelId="{0C9FFC6C-2948-4B6B-BD10-C4E0C533E7E9}" type="presParOf" srcId="{9DE4BDC9-FD0D-437C-A0D6-3709F1265BCA}" destId="{851CF0A4-E97E-409C-9031-18038A7BE3E7}" srcOrd="1" destOrd="0" presId="urn:microsoft.com/office/officeart/2005/8/layout/orgChart1"/>
    <dgm:cxn modelId="{4B7DF124-4F85-482F-ACEE-7D44771CD6C2}" type="presParOf" srcId="{29E1CDFD-937F-44E9-AD61-D85105100832}" destId="{929D3AAE-3C63-4847-87BB-93235FC43E08}" srcOrd="1" destOrd="0" presId="urn:microsoft.com/office/officeart/2005/8/layout/orgChart1"/>
    <dgm:cxn modelId="{EE45BA29-C45B-419D-AE1B-38752E3D22E6}" type="presParOf" srcId="{29E1CDFD-937F-44E9-AD61-D85105100832}" destId="{05B9087E-2F30-46F6-B3AD-82DF8E6E8799}" srcOrd="2" destOrd="0" presId="urn:microsoft.com/office/officeart/2005/8/layout/orgChart1"/>
    <dgm:cxn modelId="{182BC971-C768-4715-861F-76D2070BC408}" type="presParOf" srcId="{0A9A22D3-29CA-4A10-9D64-6F9D41F63B3F}" destId="{B4368EDB-85FD-492E-A093-595394DCBBEF}" srcOrd="2" destOrd="0" presId="urn:microsoft.com/office/officeart/2005/8/layout/orgChart1"/>
    <dgm:cxn modelId="{39B1A73F-E344-433A-9868-748E4963779F}" type="presParOf" srcId="{0A9A22D3-29CA-4A10-9D64-6F9D41F63B3F}" destId="{5D4F5474-22EB-402B-AEBF-9074352DB607}" srcOrd="3" destOrd="0" presId="urn:microsoft.com/office/officeart/2005/8/layout/orgChart1"/>
    <dgm:cxn modelId="{F12AF51A-B123-4F79-BF97-24A0320FEF03}" type="presParOf" srcId="{5D4F5474-22EB-402B-AEBF-9074352DB607}" destId="{456FC81B-B01B-45EF-815E-5B65EE38AC77}" srcOrd="0" destOrd="0" presId="urn:microsoft.com/office/officeart/2005/8/layout/orgChart1"/>
    <dgm:cxn modelId="{3ECFBB3D-9109-4A9D-A2F7-1B06000D8E3F}" type="presParOf" srcId="{456FC81B-B01B-45EF-815E-5B65EE38AC77}" destId="{A266419B-6290-43E2-B189-46D972FD184E}" srcOrd="0" destOrd="0" presId="urn:microsoft.com/office/officeart/2005/8/layout/orgChart1"/>
    <dgm:cxn modelId="{69EDADF4-82E3-416F-B19E-80BBD1B39DCD}" type="presParOf" srcId="{456FC81B-B01B-45EF-815E-5B65EE38AC77}" destId="{B50F778D-3373-4FE4-A71B-0280A4FC567D}" srcOrd="1" destOrd="0" presId="urn:microsoft.com/office/officeart/2005/8/layout/orgChart1"/>
    <dgm:cxn modelId="{F8783EB9-3E1E-4DFB-9518-4AED07DCB137}" type="presParOf" srcId="{5D4F5474-22EB-402B-AEBF-9074352DB607}" destId="{DAD43327-956F-4A32-8A29-2F8548D5779D}" srcOrd="1" destOrd="0" presId="urn:microsoft.com/office/officeart/2005/8/layout/orgChart1"/>
    <dgm:cxn modelId="{39E91708-D68B-4D17-8185-48FC6D06F08F}" type="presParOf" srcId="{5D4F5474-22EB-402B-AEBF-9074352DB607}" destId="{AFF63D0A-77BE-407B-B18C-741727ABEE06}" srcOrd="2" destOrd="0" presId="urn:microsoft.com/office/officeart/2005/8/layout/orgChart1"/>
    <dgm:cxn modelId="{1E7B62CA-09A7-4A62-A9E1-9F7C2514E546}" type="presParOf" srcId="{180DDB19-43E8-41E5-9221-A464E3AC4815}" destId="{AB05C899-425A-4CBF-AB2F-9C05E177E64A}" srcOrd="2" destOrd="0" presId="urn:microsoft.com/office/officeart/2005/8/layout/orgChart1"/>
    <dgm:cxn modelId="{59F87755-264A-48BF-81A2-A268D5D6CD3B}" type="presParOf" srcId="{AB05C899-425A-4CBF-AB2F-9C05E177E64A}" destId="{429930AF-F248-455C-A02B-8A004F752D87}" srcOrd="0" destOrd="0" presId="urn:microsoft.com/office/officeart/2005/8/layout/orgChart1"/>
    <dgm:cxn modelId="{10D0FEF9-57C4-4508-9DC7-AD03C240943B}" type="presParOf" srcId="{AB05C899-425A-4CBF-AB2F-9C05E177E64A}" destId="{6EA56BB8-8DDA-4475-A1A3-5C451A09A543}" srcOrd="1" destOrd="0" presId="urn:microsoft.com/office/officeart/2005/8/layout/orgChart1"/>
    <dgm:cxn modelId="{8798CCA7-09EA-48A4-BDB4-1F8B3D27D5EE}" type="presParOf" srcId="{6EA56BB8-8DDA-4475-A1A3-5C451A09A543}" destId="{D4885D3F-0E9D-43DA-97A7-435154999B73}" srcOrd="0" destOrd="0" presId="urn:microsoft.com/office/officeart/2005/8/layout/orgChart1"/>
    <dgm:cxn modelId="{A6D79532-07C8-4AC6-8C00-3C730D7B630F}" type="presParOf" srcId="{D4885D3F-0E9D-43DA-97A7-435154999B73}" destId="{D52B2BBD-4906-4C54-B974-BF967568413A}" srcOrd="0" destOrd="0" presId="urn:microsoft.com/office/officeart/2005/8/layout/orgChart1"/>
    <dgm:cxn modelId="{91ECDEA0-3C1C-4F17-B2B5-ED3CCBBC25AD}" type="presParOf" srcId="{D4885D3F-0E9D-43DA-97A7-435154999B73}" destId="{3548FF2B-2C17-454F-8A6D-DCB2AAAF062A}" srcOrd="1" destOrd="0" presId="urn:microsoft.com/office/officeart/2005/8/layout/orgChart1"/>
    <dgm:cxn modelId="{BAA5772A-C2B5-4A38-8D51-45EABF55AAB3}" type="presParOf" srcId="{6EA56BB8-8DDA-4475-A1A3-5C451A09A543}" destId="{EF020588-302F-4750-86EC-286AADBBE564}" srcOrd="1" destOrd="0" presId="urn:microsoft.com/office/officeart/2005/8/layout/orgChart1"/>
    <dgm:cxn modelId="{34DDCAB0-D82C-4A28-A361-8ABFB0030BEB}" type="presParOf" srcId="{6EA56BB8-8DDA-4475-A1A3-5C451A09A543}" destId="{71336D90-E6FF-4D8F-AAA5-8F7F0C862FD0}" srcOrd="2" destOrd="0" presId="urn:microsoft.com/office/officeart/2005/8/layout/orgChart1"/>
    <dgm:cxn modelId="{A53F9F8C-6D70-47A2-9DD1-7FBA977AC23A}" type="presParOf" srcId="{71336D90-E6FF-4D8F-AAA5-8F7F0C862FD0}" destId="{12273503-9FF1-436D-B879-A7C66E1A379E}" srcOrd="0" destOrd="0" presId="urn:microsoft.com/office/officeart/2005/8/layout/orgChart1"/>
    <dgm:cxn modelId="{4CA809AD-6B18-4484-B6DF-0425E6CD896F}" type="presParOf" srcId="{71336D90-E6FF-4D8F-AAA5-8F7F0C862FD0}" destId="{15480394-FEEA-4E96-94C8-5E019F04E419}" srcOrd="1" destOrd="0" presId="urn:microsoft.com/office/officeart/2005/8/layout/orgChart1"/>
    <dgm:cxn modelId="{15EC42DB-601E-43A6-83FE-7AAC623D2B7E}" type="presParOf" srcId="{15480394-FEEA-4E96-94C8-5E019F04E419}" destId="{9B54D9C2-F5EA-418F-9290-639E67D31A73}" srcOrd="0" destOrd="0" presId="urn:microsoft.com/office/officeart/2005/8/layout/orgChart1"/>
    <dgm:cxn modelId="{8A4B10CE-3122-4934-B7B3-CE4B4EAF9D0C}" type="presParOf" srcId="{9B54D9C2-F5EA-418F-9290-639E67D31A73}" destId="{AE693916-324B-42D1-AA64-9640F0CBF76E}" srcOrd="0" destOrd="0" presId="urn:microsoft.com/office/officeart/2005/8/layout/orgChart1"/>
    <dgm:cxn modelId="{335D12ED-E11A-4580-BB04-2E33DE9A8BF9}" type="presParOf" srcId="{9B54D9C2-F5EA-418F-9290-639E67D31A73}" destId="{FC17E5D5-94A4-4C82-987B-25F02965FAE8}" srcOrd="1" destOrd="0" presId="urn:microsoft.com/office/officeart/2005/8/layout/orgChart1"/>
    <dgm:cxn modelId="{366AC832-93FC-4874-A5B8-ABE7BE124C95}" type="presParOf" srcId="{15480394-FEEA-4E96-94C8-5E019F04E419}" destId="{4A7C3D99-51BF-4F1E-A2D4-0D4F13C92582}" srcOrd="1" destOrd="0" presId="urn:microsoft.com/office/officeart/2005/8/layout/orgChart1"/>
    <dgm:cxn modelId="{2363BAF3-7607-41B2-AE6B-847CCA66DBD6}" type="presParOf" srcId="{15480394-FEEA-4E96-94C8-5E019F04E419}" destId="{5346346F-5B28-447C-A013-356C87C6F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7DA5AA-07AF-4359-A680-673449E1C343}" type="doc">
      <dgm:prSet loTypeId="urn:microsoft.com/office/officeart/2005/8/layout/rings+Icon" loCatId="officeonline" qsTypeId="urn:microsoft.com/office/officeart/2005/8/quickstyle/3d2" qsCatId="3D" csTypeId="urn:microsoft.com/office/officeart/2005/8/colors/colorful4" csCatId="colorful" phldr="1"/>
      <dgm:spPr/>
    </dgm:pt>
    <dgm:pt modelId="{762D7D55-B5C8-40F9-909F-86A1551D874C}">
      <dgm:prSet phldrT="[Text]" custT="1"/>
      <dgm:spPr/>
      <dgm:t>
        <a:bodyPr/>
        <a:lstStyle/>
        <a:p>
          <a:pPr rtl="1"/>
          <a:r>
            <a:rPr lang="fa-IR" sz="2800" b="1" dirty="0">
              <a:solidFill>
                <a:srgbClr val="FFC000"/>
              </a:solidFill>
              <a:cs typeface="B Nazanin" panose="00000400000000000000" pitchFamily="2" charset="-78"/>
            </a:rPr>
            <a:t>غربالگری؛ </a:t>
          </a:r>
          <a:r>
            <a:rPr lang="fa-IR" sz="2000" b="1" dirty="0">
              <a:solidFill>
                <a:srgbClr val="FFFF00"/>
              </a:solidFill>
              <a:cs typeface="B Nazanin" panose="00000400000000000000" pitchFamily="2" charset="-78"/>
            </a:rPr>
            <a:t>اقدام برای تشخیص زودتر بیماری در افراد </a:t>
          </a:r>
          <a:r>
            <a:rPr lang="fa-IR" sz="2000" b="1" u="sng" dirty="0">
              <a:solidFill>
                <a:srgbClr val="FFFF00"/>
              </a:solidFill>
              <a:cs typeface="B Nazanin" panose="00000400000000000000" pitchFamily="2" charset="-78"/>
            </a:rPr>
            <a:t>بی علامت</a:t>
          </a:r>
          <a:endParaRPr lang="en-US" sz="2000" b="1" u="sng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3E0AC3E6-6322-4CFC-8471-20424D70669C}" type="parTrans" cxnId="{36420466-F64A-4DCD-A026-6CCDB644A778}">
      <dgm:prSet/>
      <dgm:spPr/>
      <dgm:t>
        <a:bodyPr/>
        <a:lstStyle/>
        <a:p>
          <a:endParaRPr lang="en-US"/>
        </a:p>
      </dgm:t>
    </dgm:pt>
    <dgm:pt modelId="{0BB788FD-CD66-4D76-86F5-0C501DB23D03}" type="sibTrans" cxnId="{36420466-F64A-4DCD-A026-6CCDB644A778}">
      <dgm:prSet/>
      <dgm:spPr/>
      <dgm:t>
        <a:bodyPr/>
        <a:lstStyle/>
        <a:p>
          <a:endParaRPr lang="en-US"/>
        </a:p>
      </dgm:t>
    </dgm:pt>
    <dgm:pt modelId="{084B170B-8DCF-4A67-9396-F4A4C971F7A0}">
      <dgm:prSet phldrT="[Text]" custT="1"/>
      <dgm:spPr/>
      <dgm:t>
        <a:bodyPr/>
        <a:lstStyle/>
        <a:p>
          <a:r>
            <a:rPr lang="fa-IR" sz="2800" b="1" dirty="0">
              <a:solidFill>
                <a:srgbClr val="FFC000"/>
              </a:solidFill>
              <a:effectLst/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rPr>
            <a:t>تشخیص زودهنگام؛ </a:t>
          </a:r>
          <a:r>
            <a:rPr lang="fa-IR" sz="2000" b="1" dirty="0">
              <a:solidFill>
                <a:srgbClr val="FFFF00"/>
              </a:solidFill>
              <a:effectLst/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rPr>
            <a:t>اقدام برای تشخیص زودتر بیماری در افراد </a:t>
          </a:r>
          <a:r>
            <a:rPr lang="fa-IR" sz="2000" b="1" u="sng" dirty="0">
              <a:solidFill>
                <a:srgbClr val="FFFF00"/>
              </a:solidFill>
              <a:effectLst/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rPr>
            <a:t>علامتدار</a:t>
          </a:r>
          <a:endParaRPr lang="en-US" sz="2000" b="1" u="sng" dirty="0">
            <a:solidFill>
              <a:srgbClr val="FFFF00"/>
            </a:solidFill>
          </a:endParaRPr>
        </a:p>
      </dgm:t>
    </dgm:pt>
    <dgm:pt modelId="{8CDBC2D8-0B1F-4689-B373-5E8661D50EDA}" type="sibTrans" cxnId="{AD3C4704-BE96-4D05-B3AB-1302E28C374B}">
      <dgm:prSet/>
      <dgm:spPr/>
      <dgm:t>
        <a:bodyPr/>
        <a:lstStyle/>
        <a:p>
          <a:endParaRPr lang="en-US"/>
        </a:p>
      </dgm:t>
    </dgm:pt>
    <dgm:pt modelId="{7B9BB611-A14F-4274-A77A-1C76249BE96D}" type="parTrans" cxnId="{AD3C4704-BE96-4D05-B3AB-1302E28C374B}">
      <dgm:prSet/>
      <dgm:spPr/>
      <dgm:t>
        <a:bodyPr/>
        <a:lstStyle/>
        <a:p>
          <a:endParaRPr lang="en-US"/>
        </a:p>
      </dgm:t>
    </dgm:pt>
    <dgm:pt modelId="{D8B68890-C0B3-4574-BCBB-71F6887B24E1}" type="pres">
      <dgm:prSet presAssocID="{F67DA5AA-07AF-4359-A680-673449E1C343}" presName="Name0" presStyleCnt="0">
        <dgm:presLayoutVars>
          <dgm:chMax val="7"/>
          <dgm:dir/>
          <dgm:resizeHandles val="exact"/>
        </dgm:presLayoutVars>
      </dgm:prSet>
      <dgm:spPr/>
    </dgm:pt>
    <dgm:pt modelId="{BC48C7C2-0E80-46E9-8C9A-AA7B96250B50}" type="pres">
      <dgm:prSet presAssocID="{F67DA5AA-07AF-4359-A680-673449E1C343}" presName="ellipse1" presStyleLbl="vennNode1" presStyleIdx="0" presStyleCnt="2" custLinFactNeighborX="-18067" custLinFactNeighborY="8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E6B4E-34CC-40E4-82E9-F2B9CFF13236}" type="pres">
      <dgm:prSet presAssocID="{F67DA5AA-07AF-4359-A680-673449E1C343}" presName="ellipse2" presStyleLbl="vennNode1" presStyleIdx="1" presStyleCnt="2" custLinFactNeighborX="24820" custLinFactNeighborY="-55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3C4704-BE96-4D05-B3AB-1302E28C374B}" srcId="{F67DA5AA-07AF-4359-A680-673449E1C343}" destId="{084B170B-8DCF-4A67-9396-F4A4C971F7A0}" srcOrd="0" destOrd="0" parTransId="{7B9BB611-A14F-4274-A77A-1C76249BE96D}" sibTransId="{8CDBC2D8-0B1F-4689-B373-5E8661D50EDA}"/>
    <dgm:cxn modelId="{8A7192B4-1706-4EB1-A3DF-9CC1B4FAFEEF}" type="presOf" srcId="{F67DA5AA-07AF-4359-A680-673449E1C343}" destId="{D8B68890-C0B3-4574-BCBB-71F6887B24E1}" srcOrd="0" destOrd="0" presId="urn:microsoft.com/office/officeart/2005/8/layout/rings+Icon"/>
    <dgm:cxn modelId="{773B04B0-2F7E-44B1-BAB1-C2AFF47DF39E}" type="presOf" srcId="{762D7D55-B5C8-40F9-909F-86A1551D874C}" destId="{8E0E6B4E-34CC-40E4-82E9-F2B9CFF13236}" srcOrd="0" destOrd="0" presId="urn:microsoft.com/office/officeart/2005/8/layout/rings+Icon"/>
    <dgm:cxn modelId="{36420466-F64A-4DCD-A026-6CCDB644A778}" srcId="{F67DA5AA-07AF-4359-A680-673449E1C343}" destId="{762D7D55-B5C8-40F9-909F-86A1551D874C}" srcOrd="1" destOrd="0" parTransId="{3E0AC3E6-6322-4CFC-8471-20424D70669C}" sibTransId="{0BB788FD-CD66-4D76-86F5-0C501DB23D03}"/>
    <dgm:cxn modelId="{42625290-388C-4B79-B71B-CA9774257110}" type="presOf" srcId="{084B170B-8DCF-4A67-9396-F4A4C971F7A0}" destId="{BC48C7C2-0E80-46E9-8C9A-AA7B96250B50}" srcOrd="0" destOrd="0" presId="urn:microsoft.com/office/officeart/2005/8/layout/rings+Icon"/>
    <dgm:cxn modelId="{0424F6DF-08EE-409E-AFF1-77963DB1A6A8}" type="presParOf" srcId="{D8B68890-C0B3-4574-BCBB-71F6887B24E1}" destId="{BC48C7C2-0E80-46E9-8C9A-AA7B96250B50}" srcOrd="0" destOrd="0" presId="urn:microsoft.com/office/officeart/2005/8/layout/rings+Icon"/>
    <dgm:cxn modelId="{9989DB0F-FB3F-4EB5-818F-9460A48D2AA1}" type="presParOf" srcId="{D8B68890-C0B3-4574-BCBB-71F6887B24E1}" destId="{8E0E6B4E-34CC-40E4-82E9-F2B9CFF13236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372E60-3E1B-46D5-B126-2F932E16864E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DC8DD71-A0E0-4E2D-B81E-9048E9F3356A}">
      <dgm:prSet phldrT="[Text]"/>
      <dgm:spPr/>
      <dgm:t>
        <a:bodyPr/>
        <a:lstStyle/>
        <a:p>
          <a:r>
            <a:rPr lang="fa-IR" dirty="0">
              <a:cs typeface="B Nazanin" pitchFamily="2" charset="-78"/>
            </a:rPr>
            <a:t>توسعه    زیرساخت ها</a:t>
          </a:r>
          <a:endParaRPr lang="en-US" dirty="0">
            <a:cs typeface="B Nazanin" pitchFamily="2" charset="-78"/>
          </a:endParaRPr>
        </a:p>
      </dgm:t>
    </dgm:pt>
    <dgm:pt modelId="{9C152678-5711-4340-86E7-3823EA622DDA}" type="parTrans" cxnId="{E3516748-34F6-4379-9674-9439614E8EC0}">
      <dgm:prSet/>
      <dgm:spPr/>
      <dgm:t>
        <a:bodyPr/>
        <a:lstStyle/>
        <a:p>
          <a:endParaRPr lang="en-US"/>
        </a:p>
      </dgm:t>
    </dgm:pt>
    <dgm:pt modelId="{DB515BD6-05D3-4963-B9E3-7708595A0E38}" type="sibTrans" cxnId="{E3516748-34F6-4379-9674-9439614E8EC0}">
      <dgm:prSet/>
      <dgm:spPr/>
      <dgm:t>
        <a:bodyPr/>
        <a:lstStyle/>
        <a:p>
          <a:endParaRPr lang="en-US"/>
        </a:p>
      </dgm:t>
    </dgm:pt>
    <dgm:pt modelId="{14FDCC18-64A4-45D1-BE90-F0CC969A6F22}">
      <dgm:prSet phldrT="[Text]"/>
      <dgm:spPr/>
      <dgm:t>
        <a:bodyPr/>
        <a:lstStyle/>
        <a:p>
          <a:r>
            <a:rPr lang="fa-IR" dirty="0">
              <a:cs typeface="B Nazanin" pitchFamily="2" charset="-78"/>
            </a:rPr>
            <a:t>انتخاب و توجیه رابطان علمی و احرایی دانشگاه ها</a:t>
          </a:r>
          <a:endParaRPr lang="en-US" dirty="0">
            <a:cs typeface="B Nazanin" pitchFamily="2" charset="-78"/>
          </a:endParaRPr>
        </a:p>
      </dgm:t>
    </dgm:pt>
    <dgm:pt modelId="{0610CFEE-D15C-4580-B0F2-660E86E3C716}" type="parTrans" cxnId="{814944A5-551E-41EE-96B3-194AB85ADDAB}">
      <dgm:prSet/>
      <dgm:spPr/>
      <dgm:t>
        <a:bodyPr/>
        <a:lstStyle/>
        <a:p>
          <a:endParaRPr lang="en-US"/>
        </a:p>
      </dgm:t>
    </dgm:pt>
    <dgm:pt modelId="{0FEFC628-ACC3-471A-AA17-33B9D3C9CEDA}" type="sibTrans" cxnId="{814944A5-551E-41EE-96B3-194AB85ADDAB}">
      <dgm:prSet/>
      <dgm:spPr/>
      <dgm:t>
        <a:bodyPr/>
        <a:lstStyle/>
        <a:p>
          <a:endParaRPr lang="en-US"/>
        </a:p>
      </dgm:t>
    </dgm:pt>
    <dgm:pt modelId="{645AF692-3834-4ACC-941F-6F3612E51AB9}">
      <dgm:prSet phldrT="[Text]"/>
      <dgm:spPr/>
      <dgm:t>
        <a:bodyPr/>
        <a:lstStyle/>
        <a:p>
          <a:r>
            <a:rPr lang="fa-IR" dirty="0">
              <a:cs typeface="B Nazanin" pitchFamily="2" charset="-78"/>
            </a:rPr>
            <a:t>جلب همکاری بیمه ها</a:t>
          </a:r>
          <a:endParaRPr lang="en-US" dirty="0">
            <a:cs typeface="B Nazanin" pitchFamily="2" charset="-78"/>
          </a:endParaRPr>
        </a:p>
      </dgm:t>
    </dgm:pt>
    <dgm:pt modelId="{4125D0B7-C2FD-479E-AA92-34797731FFCE}" type="parTrans" cxnId="{2E28D25F-63F9-418E-841C-B954567BAC8F}">
      <dgm:prSet/>
      <dgm:spPr/>
      <dgm:t>
        <a:bodyPr/>
        <a:lstStyle/>
        <a:p>
          <a:endParaRPr lang="en-US"/>
        </a:p>
      </dgm:t>
    </dgm:pt>
    <dgm:pt modelId="{D4482B03-03EE-4454-AA34-6476A05A7D8E}" type="sibTrans" cxnId="{2E28D25F-63F9-418E-841C-B954567BAC8F}">
      <dgm:prSet/>
      <dgm:spPr/>
      <dgm:t>
        <a:bodyPr/>
        <a:lstStyle/>
        <a:p>
          <a:endParaRPr lang="en-US"/>
        </a:p>
      </dgm:t>
    </dgm:pt>
    <dgm:pt modelId="{3B05D13C-8E82-4F3F-82C6-E5DBF7794DEA}">
      <dgm:prSet phldrT="[Text]"/>
      <dgm:spPr/>
      <dgm:t>
        <a:bodyPr/>
        <a:lstStyle/>
        <a:p>
          <a:r>
            <a:rPr lang="fa-IR" dirty="0">
              <a:cs typeface="B Nazanin" pitchFamily="2" charset="-78"/>
            </a:rPr>
            <a:t>تدوین راهنمای بالینی</a:t>
          </a:r>
          <a:endParaRPr lang="en-US" dirty="0">
            <a:cs typeface="B Nazanin" pitchFamily="2" charset="-78"/>
          </a:endParaRPr>
        </a:p>
      </dgm:t>
    </dgm:pt>
    <dgm:pt modelId="{6F23F387-2CF3-49A4-A499-07E6DDD05EB8}" type="parTrans" cxnId="{F782D13A-A423-4F12-A7FC-0C08ADC1F73D}">
      <dgm:prSet/>
      <dgm:spPr/>
      <dgm:t>
        <a:bodyPr/>
        <a:lstStyle/>
        <a:p>
          <a:endParaRPr lang="en-US"/>
        </a:p>
      </dgm:t>
    </dgm:pt>
    <dgm:pt modelId="{7F3A6CBD-66FB-4F98-A608-0B69D897981F}" type="sibTrans" cxnId="{F782D13A-A423-4F12-A7FC-0C08ADC1F73D}">
      <dgm:prSet/>
      <dgm:spPr/>
      <dgm:t>
        <a:bodyPr/>
        <a:lstStyle/>
        <a:p>
          <a:endParaRPr lang="en-US"/>
        </a:p>
      </dgm:t>
    </dgm:pt>
    <dgm:pt modelId="{4FCC5E32-ABD7-43DC-AAEB-B50BCEFC6880}">
      <dgm:prSet phldrT="[Text]"/>
      <dgm:spPr/>
      <dgm:t>
        <a:bodyPr/>
        <a:lstStyle/>
        <a:p>
          <a:r>
            <a:rPr lang="fa-IR" dirty="0">
              <a:latin typeface="Georgia"/>
              <a:ea typeface="+mn-ea"/>
              <a:cs typeface="B Nazanin" pitchFamily="2" charset="-78"/>
            </a:rPr>
            <a:t>انتخاب جمعیت هدف فاز یک برنامه</a:t>
          </a:r>
          <a:endParaRPr lang="en-US" dirty="0">
            <a:cs typeface="B Nazanin" pitchFamily="2" charset="-78"/>
          </a:endParaRPr>
        </a:p>
      </dgm:t>
    </dgm:pt>
    <dgm:pt modelId="{25DACE5F-59B2-4625-B028-878B837069B0}" type="parTrans" cxnId="{55BB9771-5284-458A-AD31-DC7177DF2B72}">
      <dgm:prSet/>
      <dgm:spPr/>
      <dgm:t>
        <a:bodyPr/>
        <a:lstStyle/>
        <a:p>
          <a:endParaRPr lang="en-US"/>
        </a:p>
      </dgm:t>
    </dgm:pt>
    <dgm:pt modelId="{4CEDDFBC-B5E7-4C07-9826-41E9D080960D}" type="sibTrans" cxnId="{55BB9771-5284-458A-AD31-DC7177DF2B72}">
      <dgm:prSet/>
      <dgm:spPr/>
      <dgm:t>
        <a:bodyPr/>
        <a:lstStyle/>
        <a:p>
          <a:endParaRPr lang="en-US"/>
        </a:p>
      </dgm:t>
    </dgm:pt>
    <dgm:pt modelId="{9DA12357-1693-4467-8069-9953E34E5144}">
      <dgm:prSet phldrT="[Text]"/>
      <dgm:spPr>
        <a:xfrm>
          <a:off x="5520100" y="468087"/>
          <a:ext cx="1603899" cy="1376995"/>
        </a:xfrm>
      </dgm:spPr>
      <dgm:t>
        <a:bodyPr/>
        <a:lstStyle/>
        <a:p>
          <a:pPr>
            <a:buNone/>
          </a:pPr>
          <a:r>
            <a:rPr lang="fa-IR" dirty="0">
              <a:cs typeface="B Nazanin" pitchFamily="2" charset="-78"/>
            </a:rPr>
            <a:t>تدوین دستورالعمل سطح دو</a:t>
          </a:r>
          <a:endParaRPr lang="en-US" dirty="0">
            <a:latin typeface="Georgia"/>
            <a:ea typeface="+mn-ea"/>
            <a:cs typeface="B Nazanin" pitchFamily="2" charset="-78"/>
          </a:endParaRPr>
        </a:p>
      </dgm:t>
    </dgm:pt>
    <dgm:pt modelId="{1C58444C-84F6-4EB9-968A-23A1D0D6433E}" type="parTrans" cxnId="{2727E6B2-74F2-454B-9820-B2FAA2D1AAC0}">
      <dgm:prSet/>
      <dgm:spPr/>
      <dgm:t>
        <a:bodyPr/>
        <a:lstStyle/>
        <a:p>
          <a:endParaRPr lang="en-US"/>
        </a:p>
      </dgm:t>
    </dgm:pt>
    <dgm:pt modelId="{E3B6BAEB-75FE-4A68-B29E-021EDCD02537}" type="sibTrans" cxnId="{2727E6B2-74F2-454B-9820-B2FAA2D1AAC0}">
      <dgm:prSet/>
      <dgm:spPr/>
      <dgm:t>
        <a:bodyPr/>
        <a:lstStyle/>
        <a:p>
          <a:endParaRPr lang="en-US"/>
        </a:p>
      </dgm:t>
    </dgm:pt>
    <dgm:pt modelId="{AD27CEF4-876E-4970-8342-E507E33518A7}">
      <dgm:prSet phldrT="[Text]"/>
      <dgm:spPr>
        <a:xfrm>
          <a:off x="5520100" y="468087"/>
          <a:ext cx="1603899" cy="1376995"/>
        </a:xfrm>
      </dgm:spPr>
      <dgm:t>
        <a:bodyPr/>
        <a:lstStyle/>
        <a:p>
          <a:pPr>
            <a:buNone/>
          </a:pPr>
          <a:r>
            <a:rPr lang="fa-IR" dirty="0">
              <a:cs typeface="B Nazanin" pitchFamily="2" charset="-78"/>
            </a:rPr>
            <a:t>آماده سازی سامانه سطح دو</a:t>
          </a:r>
          <a:endParaRPr lang="en-US" dirty="0">
            <a:latin typeface="Georgia"/>
            <a:ea typeface="+mn-ea"/>
            <a:cs typeface="B Nazanin" pitchFamily="2" charset="-78"/>
          </a:endParaRPr>
        </a:p>
      </dgm:t>
    </dgm:pt>
    <dgm:pt modelId="{515C8BDB-A096-421B-BABA-554277D44DC7}" type="parTrans" cxnId="{B364B739-136C-4A4E-9C30-E0DBCB46667B}">
      <dgm:prSet/>
      <dgm:spPr/>
      <dgm:t>
        <a:bodyPr/>
        <a:lstStyle/>
        <a:p>
          <a:endParaRPr lang="en-US"/>
        </a:p>
      </dgm:t>
    </dgm:pt>
    <dgm:pt modelId="{C8C4F37B-9BF4-4EED-AF35-C7EE52F864BA}" type="sibTrans" cxnId="{B364B739-136C-4A4E-9C30-E0DBCB46667B}">
      <dgm:prSet/>
      <dgm:spPr/>
      <dgm:t>
        <a:bodyPr/>
        <a:lstStyle/>
        <a:p>
          <a:endParaRPr lang="en-US"/>
        </a:p>
      </dgm:t>
    </dgm:pt>
    <dgm:pt modelId="{7E882E37-CE21-4E73-879E-C3AA2E7D99C0}">
      <dgm:prSet phldrT="[Text]"/>
      <dgm:spPr/>
      <dgm:t>
        <a:bodyPr/>
        <a:lstStyle/>
        <a:p>
          <a:r>
            <a:rPr lang="fa-IR" dirty="0">
              <a:cs typeface="B Nazanin" pitchFamily="2" charset="-78"/>
            </a:rPr>
            <a:t>تدوین آیین نامه سطح دو</a:t>
          </a:r>
          <a:endParaRPr lang="en-US" dirty="0">
            <a:cs typeface="B Nazanin" pitchFamily="2" charset="-78"/>
          </a:endParaRPr>
        </a:p>
      </dgm:t>
    </dgm:pt>
    <dgm:pt modelId="{EE88990A-E43B-4F90-86EE-F77B9288A12F}" type="parTrans" cxnId="{E4668304-45A4-4DA4-9B98-21FE2088C161}">
      <dgm:prSet/>
      <dgm:spPr/>
      <dgm:t>
        <a:bodyPr/>
        <a:lstStyle/>
        <a:p>
          <a:endParaRPr lang="en-US"/>
        </a:p>
      </dgm:t>
    </dgm:pt>
    <dgm:pt modelId="{68BBB7C5-8D48-47C7-8DE7-AF421519D262}" type="sibTrans" cxnId="{E4668304-45A4-4DA4-9B98-21FE2088C161}">
      <dgm:prSet/>
      <dgm:spPr/>
      <dgm:t>
        <a:bodyPr/>
        <a:lstStyle/>
        <a:p>
          <a:endParaRPr lang="en-US"/>
        </a:p>
      </dgm:t>
    </dgm:pt>
    <dgm:pt modelId="{7320705D-E0FD-4959-8B8F-7EF087E58ACA}" type="pres">
      <dgm:prSet presAssocID="{AA372E60-3E1B-46D5-B126-2F932E16864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7AEB3C14-71C0-468C-B865-864625CD1424}" type="pres">
      <dgm:prSet presAssocID="{4DC8DD71-A0E0-4E2D-B81E-9048E9F3356A}" presName="text1" presStyleCnt="0"/>
      <dgm:spPr/>
    </dgm:pt>
    <dgm:pt modelId="{3642C22B-A607-4E6D-A220-FFD83019F352}" type="pres">
      <dgm:prSet presAssocID="{4DC8DD71-A0E0-4E2D-B81E-9048E9F3356A}" presName="textRepeatNode" presStyleLbl="align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78307-3780-49AA-A2B1-DC9A873E2D15}" type="pres">
      <dgm:prSet presAssocID="{4DC8DD71-A0E0-4E2D-B81E-9048E9F3356A}" presName="textaccent1" presStyleCnt="0"/>
      <dgm:spPr/>
    </dgm:pt>
    <dgm:pt modelId="{2E26AA5F-1179-49A2-8FF4-13090DB35799}" type="pres">
      <dgm:prSet presAssocID="{4DC8DD71-A0E0-4E2D-B81E-9048E9F3356A}" presName="accentRepeatNode" presStyleLbl="solidAlignAcc1" presStyleIdx="0" presStyleCnt="16"/>
      <dgm:spPr/>
    </dgm:pt>
    <dgm:pt modelId="{46EC8C89-9766-4D68-8CDA-55CB508EB259}" type="pres">
      <dgm:prSet presAssocID="{DB515BD6-05D3-4963-B9E3-7708595A0E38}" presName="image1" presStyleCnt="0"/>
      <dgm:spPr/>
    </dgm:pt>
    <dgm:pt modelId="{4AC8ACE7-1B1E-491C-96C2-2D0BCD09E817}" type="pres">
      <dgm:prSet presAssocID="{DB515BD6-05D3-4963-B9E3-7708595A0E38}" presName="imageRepeatNode" presStyleLbl="alignAcc1" presStyleIdx="0" presStyleCnt="8"/>
      <dgm:spPr/>
      <dgm:t>
        <a:bodyPr/>
        <a:lstStyle/>
        <a:p>
          <a:endParaRPr lang="en-US"/>
        </a:p>
      </dgm:t>
    </dgm:pt>
    <dgm:pt modelId="{742D3349-1A8E-4A2A-865E-D8C4DFD9E234}" type="pres">
      <dgm:prSet presAssocID="{DB515BD6-05D3-4963-B9E3-7708595A0E38}" presName="imageaccent1" presStyleCnt="0"/>
      <dgm:spPr/>
    </dgm:pt>
    <dgm:pt modelId="{4555BA92-3637-41FA-9A27-7A6313A4CF6C}" type="pres">
      <dgm:prSet presAssocID="{DB515BD6-05D3-4963-B9E3-7708595A0E38}" presName="accentRepeatNode" presStyleLbl="solidAlignAcc1" presStyleIdx="1" presStyleCnt="16"/>
      <dgm:spPr/>
    </dgm:pt>
    <dgm:pt modelId="{30A6D284-4C1B-4443-B6CE-27A3C89E94E9}" type="pres">
      <dgm:prSet presAssocID="{14FDCC18-64A4-45D1-BE90-F0CC969A6F22}" presName="text2" presStyleCnt="0"/>
      <dgm:spPr/>
    </dgm:pt>
    <dgm:pt modelId="{3FD076FC-6BD1-4C37-9E9D-CFD356B723F2}" type="pres">
      <dgm:prSet presAssocID="{14FDCC18-64A4-45D1-BE90-F0CC969A6F22}" presName="textRepeatNode" presStyleLbl="align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A33E2-8431-40CF-8C6B-88EBF619D6ED}" type="pres">
      <dgm:prSet presAssocID="{14FDCC18-64A4-45D1-BE90-F0CC969A6F22}" presName="textaccent2" presStyleCnt="0"/>
      <dgm:spPr/>
    </dgm:pt>
    <dgm:pt modelId="{96E23DFD-A5E0-44D1-A31D-89B6F3E81434}" type="pres">
      <dgm:prSet presAssocID="{14FDCC18-64A4-45D1-BE90-F0CC969A6F22}" presName="accentRepeatNode" presStyleLbl="solidAlignAcc1" presStyleIdx="2" presStyleCnt="16"/>
      <dgm:spPr/>
    </dgm:pt>
    <dgm:pt modelId="{07A22D40-E8F0-4EF6-AD67-F000E328AC1F}" type="pres">
      <dgm:prSet presAssocID="{0FEFC628-ACC3-471A-AA17-33B9D3C9CEDA}" presName="image2" presStyleCnt="0"/>
      <dgm:spPr/>
    </dgm:pt>
    <dgm:pt modelId="{9F604E82-4C01-4FDF-9D24-CF9E0BAF4B41}" type="pres">
      <dgm:prSet presAssocID="{0FEFC628-ACC3-471A-AA17-33B9D3C9CEDA}" presName="imageRepeatNode" presStyleLbl="alignAcc1" presStyleIdx="1" presStyleCnt="8"/>
      <dgm:spPr/>
      <dgm:t>
        <a:bodyPr/>
        <a:lstStyle/>
        <a:p>
          <a:endParaRPr lang="en-US"/>
        </a:p>
      </dgm:t>
    </dgm:pt>
    <dgm:pt modelId="{CD99BBBA-0176-468B-8770-0B6DA5967B6E}" type="pres">
      <dgm:prSet presAssocID="{0FEFC628-ACC3-471A-AA17-33B9D3C9CEDA}" presName="imageaccent2" presStyleCnt="0"/>
      <dgm:spPr/>
    </dgm:pt>
    <dgm:pt modelId="{0D258DC9-EEB6-4DB7-B1CC-895E38EFD2D3}" type="pres">
      <dgm:prSet presAssocID="{0FEFC628-ACC3-471A-AA17-33B9D3C9CEDA}" presName="accentRepeatNode" presStyleLbl="solidAlignAcc1" presStyleIdx="3" presStyleCnt="16"/>
      <dgm:spPr/>
    </dgm:pt>
    <dgm:pt modelId="{6AC270F7-49D5-46A6-B2B9-EE524132B705}" type="pres">
      <dgm:prSet presAssocID="{645AF692-3834-4ACC-941F-6F3612E51AB9}" presName="text3" presStyleCnt="0"/>
      <dgm:spPr/>
    </dgm:pt>
    <dgm:pt modelId="{AF4E921B-E1D5-496A-B4CE-4441FED929E1}" type="pres">
      <dgm:prSet presAssocID="{645AF692-3834-4ACC-941F-6F3612E51AB9}" presName="textRepeatNode" presStyleLbl="align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1EA4C-C228-4279-8B7A-7FE8A05F1168}" type="pres">
      <dgm:prSet presAssocID="{645AF692-3834-4ACC-941F-6F3612E51AB9}" presName="textaccent3" presStyleCnt="0"/>
      <dgm:spPr/>
    </dgm:pt>
    <dgm:pt modelId="{C647D78A-08D4-40C2-8CA1-2885A454C7FB}" type="pres">
      <dgm:prSet presAssocID="{645AF692-3834-4ACC-941F-6F3612E51AB9}" presName="accentRepeatNode" presStyleLbl="solidAlignAcc1" presStyleIdx="4" presStyleCnt="16"/>
      <dgm:spPr/>
    </dgm:pt>
    <dgm:pt modelId="{B97DB240-16B1-42FE-B842-8D40D6C55765}" type="pres">
      <dgm:prSet presAssocID="{D4482B03-03EE-4454-AA34-6476A05A7D8E}" presName="image3" presStyleCnt="0"/>
      <dgm:spPr/>
    </dgm:pt>
    <dgm:pt modelId="{5EE567A2-A5B6-4A86-9281-5B91449A31E6}" type="pres">
      <dgm:prSet presAssocID="{D4482B03-03EE-4454-AA34-6476A05A7D8E}" presName="imageRepeatNode" presStyleLbl="alignAcc1" presStyleIdx="2" presStyleCnt="8"/>
      <dgm:spPr/>
      <dgm:t>
        <a:bodyPr/>
        <a:lstStyle/>
        <a:p>
          <a:endParaRPr lang="en-US"/>
        </a:p>
      </dgm:t>
    </dgm:pt>
    <dgm:pt modelId="{5ED14F97-DE04-4CBC-B4E1-6BED909FE350}" type="pres">
      <dgm:prSet presAssocID="{D4482B03-03EE-4454-AA34-6476A05A7D8E}" presName="imageaccent3" presStyleCnt="0"/>
      <dgm:spPr/>
    </dgm:pt>
    <dgm:pt modelId="{DBD529EB-55DC-42DA-9CB4-D925DC7A5448}" type="pres">
      <dgm:prSet presAssocID="{D4482B03-03EE-4454-AA34-6476A05A7D8E}" presName="accentRepeatNode" presStyleLbl="solidAlignAcc1" presStyleIdx="5" presStyleCnt="16"/>
      <dgm:spPr/>
    </dgm:pt>
    <dgm:pt modelId="{51C3D3E5-CD9E-442D-B4C2-444BBF867AAF}" type="pres">
      <dgm:prSet presAssocID="{3B05D13C-8E82-4F3F-82C6-E5DBF7794DEA}" presName="text4" presStyleCnt="0"/>
      <dgm:spPr/>
    </dgm:pt>
    <dgm:pt modelId="{6B39BE1D-2099-42CE-B6C1-520099265A7C}" type="pres">
      <dgm:prSet presAssocID="{3B05D13C-8E82-4F3F-82C6-E5DBF7794DEA}" presName="textRepeatNode" presStyleLbl="align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095B2-D4E2-4A67-B767-C49BD16F8814}" type="pres">
      <dgm:prSet presAssocID="{3B05D13C-8E82-4F3F-82C6-E5DBF7794DEA}" presName="textaccent4" presStyleCnt="0"/>
      <dgm:spPr/>
    </dgm:pt>
    <dgm:pt modelId="{E76F16C4-5332-44E4-9A60-019D7F600948}" type="pres">
      <dgm:prSet presAssocID="{3B05D13C-8E82-4F3F-82C6-E5DBF7794DEA}" presName="accentRepeatNode" presStyleLbl="solidAlignAcc1" presStyleIdx="6" presStyleCnt="16"/>
      <dgm:spPr/>
    </dgm:pt>
    <dgm:pt modelId="{382D1759-9F4B-4418-920A-4F0FEDD8015C}" type="pres">
      <dgm:prSet presAssocID="{7F3A6CBD-66FB-4F98-A608-0B69D897981F}" presName="image4" presStyleCnt="0"/>
      <dgm:spPr/>
    </dgm:pt>
    <dgm:pt modelId="{C80FD009-54C4-4417-AD81-5D189F6007D0}" type="pres">
      <dgm:prSet presAssocID="{7F3A6CBD-66FB-4F98-A608-0B69D897981F}" presName="imageRepeatNode" presStyleLbl="alignAcc1" presStyleIdx="3" presStyleCnt="8"/>
      <dgm:spPr/>
      <dgm:t>
        <a:bodyPr/>
        <a:lstStyle/>
        <a:p>
          <a:endParaRPr lang="en-US"/>
        </a:p>
      </dgm:t>
    </dgm:pt>
    <dgm:pt modelId="{DD596831-F71E-4E21-980F-3B244E15F16F}" type="pres">
      <dgm:prSet presAssocID="{7F3A6CBD-66FB-4F98-A608-0B69D897981F}" presName="imageaccent4" presStyleCnt="0"/>
      <dgm:spPr/>
    </dgm:pt>
    <dgm:pt modelId="{9726D37B-D677-4403-98E5-E085A37E961F}" type="pres">
      <dgm:prSet presAssocID="{7F3A6CBD-66FB-4F98-A608-0B69D897981F}" presName="accentRepeatNode" presStyleLbl="solidAlignAcc1" presStyleIdx="7" presStyleCnt="16"/>
      <dgm:spPr/>
    </dgm:pt>
    <dgm:pt modelId="{0F0A2351-FE29-4E26-B210-00DDEFCC5A2A}" type="pres">
      <dgm:prSet presAssocID="{4FCC5E32-ABD7-43DC-AAEB-B50BCEFC6880}" presName="text5" presStyleCnt="0"/>
      <dgm:spPr/>
    </dgm:pt>
    <dgm:pt modelId="{82E01EB0-2165-453D-BFBF-C5DD3AA5AE96}" type="pres">
      <dgm:prSet presAssocID="{4FCC5E32-ABD7-43DC-AAEB-B50BCEFC6880}" presName="textRepeatNode" presStyleLbl="align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C4EB3-3B70-47B4-9CF6-C97C34CE751A}" type="pres">
      <dgm:prSet presAssocID="{4FCC5E32-ABD7-43DC-AAEB-B50BCEFC6880}" presName="textaccent5" presStyleCnt="0"/>
      <dgm:spPr/>
    </dgm:pt>
    <dgm:pt modelId="{441B7C16-FC34-44A4-A864-3F1DB7829972}" type="pres">
      <dgm:prSet presAssocID="{4FCC5E32-ABD7-43DC-AAEB-B50BCEFC6880}" presName="accentRepeatNode" presStyleLbl="solidAlignAcc1" presStyleIdx="8" presStyleCnt="16"/>
      <dgm:spPr/>
    </dgm:pt>
    <dgm:pt modelId="{91736758-066D-4224-89E6-7A15583E41DC}" type="pres">
      <dgm:prSet presAssocID="{4CEDDFBC-B5E7-4C07-9826-41E9D080960D}" presName="image5" presStyleCnt="0"/>
      <dgm:spPr/>
    </dgm:pt>
    <dgm:pt modelId="{6F0DB300-7E08-42C5-B8EA-F13918144A77}" type="pres">
      <dgm:prSet presAssocID="{4CEDDFBC-B5E7-4C07-9826-41E9D080960D}" presName="imageRepeatNode" presStyleLbl="alignAcc1" presStyleIdx="4" presStyleCnt="8"/>
      <dgm:spPr/>
      <dgm:t>
        <a:bodyPr/>
        <a:lstStyle/>
        <a:p>
          <a:endParaRPr lang="en-US"/>
        </a:p>
      </dgm:t>
    </dgm:pt>
    <dgm:pt modelId="{816533D1-361A-416F-BA51-18097DCFC688}" type="pres">
      <dgm:prSet presAssocID="{4CEDDFBC-B5E7-4C07-9826-41E9D080960D}" presName="imageaccent5" presStyleCnt="0"/>
      <dgm:spPr/>
    </dgm:pt>
    <dgm:pt modelId="{1489B53D-3027-45A8-BB8C-349CE5E442F7}" type="pres">
      <dgm:prSet presAssocID="{4CEDDFBC-B5E7-4C07-9826-41E9D080960D}" presName="accentRepeatNode" presStyleLbl="solidAlignAcc1" presStyleIdx="9" presStyleCnt="16"/>
      <dgm:spPr/>
    </dgm:pt>
    <dgm:pt modelId="{08D2C7A9-951D-4B42-9E1C-D8E113012BC7}" type="pres">
      <dgm:prSet presAssocID="{9DA12357-1693-4467-8069-9953E34E5144}" presName="text6" presStyleCnt="0"/>
      <dgm:spPr/>
    </dgm:pt>
    <dgm:pt modelId="{5BB2F8A2-7758-4EF2-B850-A69227A43DF7}" type="pres">
      <dgm:prSet presAssocID="{9DA12357-1693-4467-8069-9953E34E5144}" presName="textRepeatNode" presStyleLbl="alignNode1" presStyleIdx="5" presStyleCnt="8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09B1E5C2-EE30-409A-A4A2-380951A56A20}" type="pres">
      <dgm:prSet presAssocID="{9DA12357-1693-4467-8069-9953E34E5144}" presName="textaccent6" presStyleCnt="0"/>
      <dgm:spPr/>
    </dgm:pt>
    <dgm:pt modelId="{00EC04BA-716B-4E22-92AA-679D884E21C1}" type="pres">
      <dgm:prSet presAssocID="{9DA12357-1693-4467-8069-9953E34E5144}" presName="accentRepeatNode" presStyleLbl="solidAlignAcc1" presStyleIdx="10" presStyleCnt="16"/>
      <dgm:spPr/>
    </dgm:pt>
    <dgm:pt modelId="{145B73BA-F683-47E6-BA60-53525DA32816}" type="pres">
      <dgm:prSet presAssocID="{E3B6BAEB-75FE-4A68-B29E-021EDCD02537}" presName="image6" presStyleCnt="0"/>
      <dgm:spPr/>
    </dgm:pt>
    <dgm:pt modelId="{475BE627-CAB0-42B5-BE80-FAD9A9BFD758}" type="pres">
      <dgm:prSet presAssocID="{E3B6BAEB-75FE-4A68-B29E-021EDCD02537}" presName="imageRepeatNode" presStyleLbl="alignAcc1" presStyleIdx="5" presStyleCnt="8"/>
      <dgm:spPr/>
      <dgm:t>
        <a:bodyPr/>
        <a:lstStyle/>
        <a:p>
          <a:endParaRPr lang="en-US"/>
        </a:p>
      </dgm:t>
    </dgm:pt>
    <dgm:pt modelId="{92B209B1-3547-44F6-B2B9-928D46B3440F}" type="pres">
      <dgm:prSet presAssocID="{E3B6BAEB-75FE-4A68-B29E-021EDCD02537}" presName="imageaccent6" presStyleCnt="0"/>
      <dgm:spPr/>
    </dgm:pt>
    <dgm:pt modelId="{49D117FB-03E7-4C0C-803B-9639F0D021C5}" type="pres">
      <dgm:prSet presAssocID="{E3B6BAEB-75FE-4A68-B29E-021EDCD02537}" presName="accentRepeatNode" presStyleLbl="solidAlignAcc1" presStyleIdx="11" presStyleCnt="16"/>
      <dgm:spPr/>
    </dgm:pt>
    <dgm:pt modelId="{2BF97C36-F1CA-4501-84AC-432285F75D27}" type="pres">
      <dgm:prSet presAssocID="{AD27CEF4-876E-4970-8342-E507E33518A7}" presName="text7" presStyleCnt="0"/>
      <dgm:spPr/>
    </dgm:pt>
    <dgm:pt modelId="{74E68F64-2EDD-468A-9B32-7FF2F7529776}" type="pres">
      <dgm:prSet presAssocID="{AD27CEF4-876E-4970-8342-E507E33518A7}" presName="textRepeatNode" presStyleLbl="alignNode1" presStyleIdx="6" presStyleCnt="8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8AB20C2B-3F3F-4768-A470-A4AC987054AC}" type="pres">
      <dgm:prSet presAssocID="{AD27CEF4-876E-4970-8342-E507E33518A7}" presName="textaccent7" presStyleCnt="0"/>
      <dgm:spPr/>
    </dgm:pt>
    <dgm:pt modelId="{F8D92922-98B1-4E62-A775-02FBA4092A9B}" type="pres">
      <dgm:prSet presAssocID="{AD27CEF4-876E-4970-8342-E507E33518A7}" presName="accentRepeatNode" presStyleLbl="solidAlignAcc1" presStyleIdx="12" presStyleCnt="16"/>
      <dgm:spPr/>
    </dgm:pt>
    <dgm:pt modelId="{55E7CC4F-2437-488E-9764-39591DFF3BEB}" type="pres">
      <dgm:prSet presAssocID="{C8C4F37B-9BF4-4EED-AF35-C7EE52F864BA}" presName="image7" presStyleCnt="0"/>
      <dgm:spPr/>
    </dgm:pt>
    <dgm:pt modelId="{20E49616-5F59-4F7B-A74B-11E1329C45A0}" type="pres">
      <dgm:prSet presAssocID="{C8C4F37B-9BF4-4EED-AF35-C7EE52F864BA}" presName="imageRepeatNode" presStyleLbl="alignAcc1" presStyleIdx="6" presStyleCnt="8"/>
      <dgm:spPr/>
      <dgm:t>
        <a:bodyPr/>
        <a:lstStyle/>
        <a:p>
          <a:endParaRPr lang="en-US"/>
        </a:p>
      </dgm:t>
    </dgm:pt>
    <dgm:pt modelId="{9FD8764C-7B81-4D3A-BBA8-23AF3370D2D6}" type="pres">
      <dgm:prSet presAssocID="{C8C4F37B-9BF4-4EED-AF35-C7EE52F864BA}" presName="imageaccent7" presStyleCnt="0"/>
      <dgm:spPr/>
    </dgm:pt>
    <dgm:pt modelId="{AEB4817B-374F-4CBB-878F-3F1692DC0207}" type="pres">
      <dgm:prSet presAssocID="{C8C4F37B-9BF4-4EED-AF35-C7EE52F864BA}" presName="accentRepeatNode" presStyleLbl="solidAlignAcc1" presStyleIdx="13" presStyleCnt="16"/>
      <dgm:spPr/>
    </dgm:pt>
    <dgm:pt modelId="{4BAC4E17-B06F-459A-8E8E-0E99BA517B01}" type="pres">
      <dgm:prSet presAssocID="{7E882E37-CE21-4E73-879E-C3AA2E7D99C0}" presName="text8" presStyleCnt="0"/>
      <dgm:spPr/>
    </dgm:pt>
    <dgm:pt modelId="{E8019E1B-E690-4531-9979-5E1DEFE3A40F}" type="pres">
      <dgm:prSet presAssocID="{7E882E37-CE21-4E73-879E-C3AA2E7D99C0}" presName="textRepeatNode" presStyleLbl="align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D3CD7-F902-47CC-AFCE-B3B223408798}" type="pres">
      <dgm:prSet presAssocID="{7E882E37-CE21-4E73-879E-C3AA2E7D99C0}" presName="textaccent8" presStyleCnt="0"/>
      <dgm:spPr/>
    </dgm:pt>
    <dgm:pt modelId="{3A413308-7CD0-441D-94CA-AE71473FE378}" type="pres">
      <dgm:prSet presAssocID="{7E882E37-CE21-4E73-879E-C3AA2E7D99C0}" presName="accentRepeatNode" presStyleLbl="solidAlignAcc1" presStyleIdx="14" presStyleCnt="16"/>
      <dgm:spPr/>
    </dgm:pt>
    <dgm:pt modelId="{63F09794-E4B8-4F10-B30E-CD4DB48ABA6C}" type="pres">
      <dgm:prSet presAssocID="{68BBB7C5-8D48-47C7-8DE7-AF421519D262}" presName="image8" presStyleCnt="0"/>
      <dgm:spPr/>
    </dgm:pt>
    <dgm:pt modelId="{387EB134-EDBA-4F8A-951D-52D983C4DACF}" type="pres">
      <dgm:prSet presAssocID="{68BBB7C5-8D48-47C7-8DE7-AF421519D262}" presName="imageRepeatNode" presStyleLbl="alignAcc1" presStyleIdx="7" presStyleCnt="8"/>
      <dgm:spPr/>
      <dgm:t>
        <a:bodyPr/>
        <a:lstStyle/>
        <a:p>
          <a:endParaRPr lang="en-US"/>
        </a:p>
      </dgm:t>
    </dgm:pt>
    <dgm:pt modelId="{A0FA4791-977D-43EF-BF35-652EB71A8231}" type="pres">
      <dgm:prSet presAssocID="{68BBB7C5-8D48-47C7-8DE7-AF421519D262}" presName="imageaccent8" presStyleCnt="0"/>
      <dgm:spPr/>
    </dgm:pt>
    <dgm:pt modelId="{ADC94A1A-7BB6-45DB-B8E1-6E794C4DF3D8}" type="pres">
      <dgm:prSet presAssocID="{68BBB7C5-8D48-47C7-8DE7-AF421519D262}" presName="accentRepeatNode" presStyleLbl="solidAlignAcc1" presStyleIdx="15" presStyleCnt="16"/>
      <dgm:spPr/>
    </dgm:pt>
  </dgm:ptLst>
  <dgm:cxnLst>
    <dgm:cxn modelId="{E3516748-34F6-4379-9674-9439614E8EC0}" srcId="{AA372E60-3E1B-46D5-B126-2F932E16864E}" destId="{4DC8DD71-A0E0-4E2D-B81E-9048E9F3356A}" srcOrd="0" destOrd="0" parTransId="{9C152678-5711-4340-86E7-3823EA622DDA}" sibTransId="{DB515BD6-05D3-4963-B9E3-7708595A0E38}"/>
    <dgm:cxn modelId="{E4668304-45A4-4DA4-9B98-21FE2088C161}" srcId="{AA372E60-3E1B-46D5-B126-2F932E16864E}" destId="{7E882E37-CE21-4E73-879E-C3AA2E7D99C0}" srcOrd="7" destOrd="0" parTransId="{EE88990A-E43B-4F90-86EE-F77B9288A12F}" sibTransId="{68BBB7C5-8D48-47C7-8DE7-AF421519D262}"/>
    <dgm:cxn modelId="{F782D13A-A423-4F12-A7FC-0C08ADC1F73D}" srcId="{AA372E60-3E1B-46D5-B126-2F932E16864E}" destId="{3B05D13C-8E82-4F3F-82C6-E5DBF7794DEA}" srcOrd="3" destOrd="0" parTransId="{6F23F387-2CF3-49A4-A499-07E6DDD05EB8}" sibTransId="{7F3A6CBD-66FB-4F98-A608-0B69D897981F}"/>
    <dgm:cxn modelId="{F5F498B0-FBC6-469D-84A7-00B94AC7E8B9}" type="presOf" srcId="{AA372E60-3E1B-46D5-B126-2F932E16864E}" destId="{7320705D-E0FD-4959-8B8F-7EF087E58ACA}" srcOrd="0" destOrd="0" presId="urn:microsoft.com/office/officeart/2008/layout/HexagonCluster"/>
    <dgm:cxn modelId="{25A3A286-D8B3-4B4F-9EDD-C1FF14FBE59C}" type="presOf" srcId="{C8C4F37B-9BF4-4EED-AF35-C7EE52F864BA}" destId="{20E49616-5F59-4F7B-A74B-11E1329C45A0}" srcOrd="0" destOrd="0" presId="urn:microsoft.com/office/officeart/2008/layout/HexagonCluster"/>
    <dgm:cxn modelId="{55BB9771-5284-458A-AD31-DC7177DF2B72}" srcId="{AA372E60-3E1B-46D5-B126-2F932E16864E}" destId="{4FCC5E32-ABD7-43DC-AAEB-B50BCEFC6880}" srcOrd="4" destOrd="0" parTransId="{25DACE5F-59B2-4625-B028-878B837069B0}" sibTransId="{4CEDDFBC-B5E7-4C07-9826-41E9D080960D}"/>
    <dgm:cxn modelId="{B71838B5-2A1D-46DC-B371-55AF5BF23E88}" type="presOf" srcId="{14FDCC18-64A4-45D1-BE90-F0CC969A6F22}" destId="{3FD076FC-6BD1-4C37-9E9D-CFD356B723F2}" srcOrd="0" destOrd="0" presId="urn:microsoft.com/office/officeart/2008/layout/HexagonCluster"/>
    <dgm:cxn modelId="{2E28D25F-63F9-418E-841C-B954567BAC8F}" srcId="{AA372E60-3E1B-46D5-B126-2F932E16864E}" destId="{645AF692-3834-4ACC-941F-6F3612E51AB9}" srcOrd="2" destOrd="0" parTransId="{4125D0B7-C2FD-479E-AA92-34797731FFCE}" sibTransId="{D4482B03-03EE-4454-AA34-6476A05A7D8E}"/>
    <dgm:cxn modelId="{547B9365-3BC5-49EF-8489-E96D7AE82537}" type="presOf" srcId="{E3B6BAEB-75FE-4A68-B29E-021EDCD02537}" destId="{475BE627-CAB0-42B5-BE80-FAD9A9BFD758}" srcOrd="0" destOrd="0" presId="urn:microsoft.com/office/officeart/2008/layout/HexagonCluster"/>
    <dgm:cxn modelId="{58975380-8CDD-46FE-BA6A-EE0A91E07B04}" type="presOf" srcId="{9DA12357-1693-4467-8069-9953E34E5144}" destId="{5BB2F8A2-7758-4EF2-B850-A69227A43DF7}" srcOrd="0" destOrd="0" presId="urn:microsoft.com/office/officeart/2008/layout/HexagonCluster"/>
    <dgm:cxn modelId="{758C1572-305F-462C-BBB9-6BA2D4AB3763}" type="presOf" srcId="{0FEFC628-ACC3-471A-AA17-33B9D3C9CEDA}" destId="{9F604E82-4C01-4FDF-9D24-CF9E0BAF4B41}" srcOrd="0" destOrd="0" presId="urn:microsoft.com/office/officeart/2008/layout/HexagonCluster"/>
    <dgm:cxn modelId="{66275D2E-2CBF-4194-AB00-DFCAA4B29338}" type="presOf" srcId="{D4482B03-03EE-4454-AA34-6476A05A7D8E}" destId="{5EE567A2-A5B6-4A86-9281-5B91449A31E6}" srcOrd="0" destOrd="0" presId="urn:microsoft.com/office/officeart/2008/layout/HexagonCluster"/>
    <dgm:cxn modelId="{B364B739-136C-4A4E-9C30-E0DBCB46667B}" srcId="{AA372E60-3E1B-46D5-B126-2F932E16864E}" destId="{AD27CEF4-876E-4970-8342-E507E33518A7}" srcOrd="6" destOrd="0" parTransId="{515C8BDB-A096-421B-BABA-554277D44DC7}" sibTransId="{C8C4F37B-9BF4-4EED-AF35-C7EE52F864BA}"/>
    <dgm:cxn modelId="{CE029A36-8B2B-411E-BA9D-407C1D740444}" type="presOf" srcId="{68BBB7C5-8D48-47C7-8DE7-AF421519D262}" destId="{387EB134-EDBA-4F8A-951D-52D983C4DACF}" srcOrd="0" destOrd="0" presId="urn:microsoft.com/office/officeart/2008/layout/HexagonCluster"/>
    <dgm:cxn modelId="{9BD05DD4-C793-45E0-8533-77E1126CA2C4}" type="presOf" srcId="{4FCC5E32-ABD7-43DC-AAEB-B50BCEFC6880}" destId="{82E01EB0-2165-453D-BFBF-C5DD3AA5AE96}" srcOrd="0" destOrd="0" presId="urn:microsoft.com/office/officeart/2008/layout/HexagonCluster"/>
    <dgm:cxn modelId="{A62B98EA-5AF1-40DD-86E7-A5AE64E2B256}" type="presOf" srcId="{4CEDDFBC-B5E7-4C07-9826-41E9D080960D}" destId="{6F0DB300-7E08-42C5-B8EA-F13918144A77}" srcOrd="0" destOrd="0" presId="urn:microsoft.com/office/officeart/2008/layout/HexagonCluster"/>
    <dgm:cxn modelId="{6F3A9F9A-578A-4E05-865C-DC816542AB61}" type="presOf" srcId="{7E882E37-CE21-4E73-879E-C3AA2E7D99C0}" destId="{E8019E1B-E690-4531-9979-5E1DEFE3A40F}" srcOrd="0" destOrd="0" presId="urn:microsoft.com/office/officeart/2008/layout/HexagonCluster"/>
    <dgm:cxn modelId="{FE08E64D-F586-47AD-ADB9-834C508D7F40}" type="presOf" srcId="{4DC8DD71-A0E0-4E2D-B81E-9048E9F3356A}" destId="{3642C22B-A607-4E6D-A220-FFD83019F352}" srcOrd="0" destOrd="0" presId="urn:microsoft.com/office/officeart/2008/layout/HexagonCluster"/>
    <dgm:cxn modelId="{4452B5CC-3B0F-407C-8A14-2F9052E840FF}" type="presOf" srcId="{AD27CEF4-876E-4970-8342-E507E33518A7}" destId="{74E68F64-2EDD-468A-9B32-7FF2F7529776}" srcOrd="0" destOrd="0" presId="urn:microsoft.com/office/officeart/2008/layout/HexagonCluster"/>
    <dgm:cxn modelId="{CB401F9A-33DF-435C-A294-B78F41B08778}" type="presOf" srcId="{DB515BD6-05D3-4963-B9E3-7708595A0E38}" destId="{4AC8ACE7-1B1E-491C-96C2-2D0BCD09E817}" srcOrd="0" destOrd="0" presId="urn:microsoft.com/office/officeart/2008/layout/HexagonCluster"/>
    <dgm:cxn modelId="{2727E6B2-74F2-454B-9820-B2FAA2D1AAC0}" srcId="{AA372E60-3E1B-46D5-B126-2F932E16864E}" destId="{9DA12357-1693-4467-8069-9953E34E5144}" srcOrd="5" destOrd="0" parTransId="{1C58444C-84F6-4EB9-968A-23A1D0D6433E}" sibTransId="{E3B6BAEB-75FE-4A68-B29E-021EDCD02537}"/>
    <dgm:cxn modelId="{3E52CBC5-7B6C-4BCC-B617-4BAFB016C3DE}" type="presOf" srcId="{3B05D13C-8E82-4F3F-82C6-E5DBF7794DEA}" destId="{6B39BE1D-2099-42CE-B6C1-520099265A7C}" srcOrd="0" destOrd="0" presId="urn:microsoft.com/office/officeart/2008/layout/HexagonCluster"/>
    <dgm:cxn modelId="{814944A5-551E-41EE-96B3-194AB85ADDAB}" srcId="{AA372E60-3E1B-46D5-B126-2F932E16864E}" destId="{14FDCC18-64A4-45D1-BE90-F0CC969A6F22}" srcOrd="1" destOrd="0" parTransId="{0610CFEE-D15C-4580-B0F2-660E86E3C716}" sibTransId="{0FEFC628-ACC3-471A-AA17-33B9D3C9CEDA}"/>
    <dgm:cxn modelId="{267BD510-940C-4976-B6D7-4DBB642C5184}" type="presOf" srcId="{645AF692-3834-4ACC-941F-6F3612E51AB9}" destId="{AF4E921B-E1D5-496A-B4CE-4441FED929E1}" srcOrd="0" destOrd="0" presId="urn:microsoft.com/office/officeart/2008/layout/HexagonCluster"/>
    <dgm:cxn modelId="{C3947A68-67D3-4BEE-B4DE-00427D8B81A3}" type="presOf" srcId="{7F3A6CBD-66FB-4F98-A608-0B69D897981F}" destId="{C80FD009-54C4-4417-AD81-5D189F6007D0}" srcOrd="0" destOrd="0" presId="urn:microsoft.com/office/officeart/2008/layout/HexagonCluster"/>
    <dgm:cxn modelId="{137CC921-F468-4DA9-A6CA-C048C4E815F3}" type="presParOf" srcId="{7320705D-E0FD-4959-8B8F-7EF087E58ACA}" destId="{7AEB3C14-71C0-468C-B865-864625CD1424}" srcOrd="0" destOrd="0" presId="urn:microsoft.com/office/officeart/2008/layout/HexagonCluster"/>
    <dgm:cxn modelId="{22FC16CE-90BE-449B-9D50-DDF36461CAA0}" type="presParOf" srcId="{7AEB3C14-71C0-468C-B865-864625CD1424}" destId="{3642C22B-A607-4E6D-A220-FFD83019F352}" srcOrd="0" destOrd="0" presId="urn:microsoft.com/office/officeart/2008/layout/HexagonCluster"/>
    <dgm:cxn modelId="{0D5FD074-0542-4D05-B979-6A8137E61CCB}" type="presParOf" srcId="{7320705D-E0FD-4959-8B8F-7EF087E58ACA}" destId="{0C278307-3780-49AA-A2B1-DC9A873E2D15}" srcOrd="1" destOrd="0" presId="urn:microsoft.com/office/officeart/2008/layout/HexagonCluster"/>
    <dgm:cxn modelId="{EB511BC4-0296-4F01-8313-3129D88E553D}" type="presParOf" srcId="{0C278307-3780-49AA-A2B1-DC9A873E2D15}" destId="{2E26AA5F-1179-49A2-8FF4-13090DB35799}" srcOrd="0" destOrd="0" presId="urn:microsoft.com/office/officeart/2008/layout/HexagonCluster"/>
    <dgm:cxn modelId="{C8392B6F-2799-4B28-AD5C-7633FDEE5795}" type="presParOf" srcId="{7320705D-E0FD-4959-8B8F-7EF087E58ACA}" destId="{46EC8C89-9766-4D68-8CDA-55CB508EB259}" srcOrd="2" destOrd="0" presId="urn:microsoft.com/office/officeart/2008/layout/HexagonCluster"/>
    <dgm:cxn modelId="{9E6924DA-F670-44EC-B713-369F35854E35}" type="presParOf" srcId="{46EC8C89-9766-4D68-8CDA-55CB508EB259}" destId="{4AC8ACE7-1B1E-491C-96C2-2D0BCD09E817}" srcOrd="0" destOrd="0" presId="urn:microsoft.com/office/officeart/2008/layout/HexagonCluster"/>
    <dgm:cxn modelId="{3282F201-AFC9-420B-BBAF-CB67D559A530}" type="presParOf" srcId="{7320705D-E0FD-4959-8B8F-7EF087E58ACA}" destId="{742D3349-1A8E-4A2A-865E-D8C4DFD9E234}" srcOrd="3" destOrd="0" presId="urn:microsoft.com/office/officeart/2008/layout/HexagonCluster"/>
    <dgm:cxn modelId="{9F9D86B6-FE19-4D68-AD6B-6EE60F7E116E}" type="presParOf" srcId="{742D3349-1A8E-4A2A-865E-D8C4DFD9E234}" destId="{4555BA92-3637-41FA-9A27-7A6313A4CF6C}" srcOrd="0" destOrd="0" presId="urn:microsoft.com/office/officeart/2008/layout/HexagonCluster"/>
    <dgm:cxn modelId="{A3BD2B99-07B1-43E5-B9E5-1CCC012061A1}" type="presParOf" srcId="{7320705D-E0FD-4959-8B8F-7EF087E58ACA}" destId="{30A6D284-4C1B-4443-B6CE-27A3C89E94E9}" srcOrd="4" destOrd="0" presId="urn:microsoft.com/office/officeart/2008/layout/HexagonCluster"/>
    <dgm:cxn modelId="{A109A270-82CF-4B3B-BAAC-73C2E8E5CDAB}" type="presParOf" srcId="{30A6D284-4C1B-4443-B6CE-27A3C89E94E9}" destId="{3FD076FC-6BD1-4C37-9E9D-CFD356B723F2}" srcOrd="0" destOrd="0" presId="urn:microsoft.com/office/officeart/2008/layout/HexagonCluster"/>
    <dgm:cxn modelId="{07327075-8C20-443D-8703-38FDD453A6F0}" type="presParOf" srcId="{7320705D-E0FD-4959-8B8F-7EF087E58ACA}" destId="{F58A33E2-8431-40CF-8C6B-88EBF619D6ED}" srcOrd="5" destOrd="0" presId="urn:microsoft.com/office/officeart/2008/layout/HexagonCluster"/>
    <dgm:cxn modelId="{CD10A7AC-963D-49F3-AAB0-45AE40F9374D}" type="presParOf" srcId="{F58A33E2-8431-40CF-8C6B-88EBF619D6ED}" destId="{96E23DFD-A5E0-44D1-A31D-89B6F3E81434}" srcOrd="0" destOrd="0" presId="urn:microsoft.com/office/officeart/2008/layout/HexagonCluster"/>
    <dgm:cxn modelId="{3C1D83AF-285C-4A06-A455-80E666578FA2}" type="presParOf" srcId="{7320705D-E0FD-4959-8B8F-7EF087E58ACA}" destId="{07A22D40-E8F0-4EF6-AD67-F000E328AC1F}" srcOrd="6" destOrd="0" presId="urn:microsoft.com/office/officeart/2008/layout/HexagonCluster"/>
    <dgm:cxn modelId="{8FF60D88-190B-4A9E-8292-D4D52EDCA11E}" type="presParOf" srcId="{07A22D40-E8F0-4EF6-AD67-F000E328AC1F}" destId="{9F604E82-4C01-4FDF-9D24-CF9E0BAF4B41}" srcOrd="0" destOrd="0" presId="urn:microsoft.com/office/officeart/2008/layout/HexagonCluster"/>
    <dgm:cxn modelId="{1F406C19-FC28-4090-8908-54E7475C5BEE}" type="presParOf" srcId="{7320705D-E0FD-4959-8B8F-7EF087E58ACA}" destId="{CD99BBBA-0176-468B-8770-0B6DA5967B6E}" srcOrd="7" destOrd="0" presId="urn:microsoft.com/office/officeart/2008/layout/HexagonCluster"/>
    <dgm:cxn modelId="{C7B0C60F-A4E3-4B33-86E2-87F42128158B}" type="presParOf" srcId="{CD99BBBA-0176-468B-8770-0B6DA5967B6E}" destId="{0D258DC9-EEB6-4DB7-B1CC-895E38EFD2D3}" srcOrd="0" destOrd="0" presId="urn:microsoft.com/office/officeart/2008/layout/HexagonCluster"/>
    <dgm:cxn modelId="{D5781925-BDA4-4E7B-B790-FC16654739E3}" type="presParOf" srcId="{7320705D-E0FD-4959-8B8F-7EF087E58ACA}" destId="{6AC270F7-49D5-46A6-B2B9-EE524132B705}" srcOrd="8" destOrd="0" presId="urn:microsoft.com/office/officeart/2008/layout/HexagonCluster"/>
    <dgm:cxn modelId="{984A65E3-08A0-4FAC-B4B5-CE2929B5C212}" type="presParOf" srcId="{6AC270F7-49D5-46A6-B2B9-EE524132B705}" destId="{AF4E921B-E1D5-496A-B4CE-4441FED929E1}" srcOrd="0" destOrd="0" presId="urn:microsoft.com/office/officeart/2008/layout/HexagonCluster"/>
    <dgm:cxn modelId="{DCA7F5D1-0323-4991-BB17-7510662916BC}" type="presParOf" srcId="{7320705D-E0FD-4959-8B8F-7EF087E58ACA}" destId="{6611EA4C-C228-4279-8B7A-7FE8A05F1168}" srcOrd="9" destOrd="0" presId="urn:microsoft.com/office/officeart/2008/layout/HexagonCluster"/>
    <dgm:cxn modelId="{B0D6679A-2A08-4522-B8A3-385A718C61AE}" type="presParOf" srcId="{6611EA4C-C228-4279-8B7A-7FE8A05F1168}" destId="{C647D78A-08D4-40C2-8CA1-2885A454C7FB}" srcOrd="0" destOrd="0" presId="urn:microsoft.com/office/officeart/2008/layout/HexagonCluster"/>
    <dgm:cxn modelId="{A42D3489-10EE-4430-A099-1311263F6DE6}" type="presParOf" srcId="{7320705D-E0FD-4959-8B8F-7EF087E58ACA}" destId="{B97DB240-16B1-42FE-B842-8D40D6C55765}" srcOrd="10" destOrd="0" presId="urn:microsoft.com/office/officeart/2008/layout/HexagonCluster"/>
    <dgm:cxn modelId="{E78D393D-0CBE-47E4-90E5-CED8E3C74860}" type="presParOf" srcId="{B97DB240-16B1-42FE-B842-8D40D6C55765}" destId="{5EE567A2-A5B6-4A86-9281-5B91449A31E6}" srcOrd="0" destOrd="0" presId="urn:microsoft.com/office/officeart/2008/layout/HexagonCluster"/>
    <dgm:cxn modelId="{3EF53E1A-D466-4DC9-80C0-9BF3E7AD4A40}" type="presParOf" srcId="{7320705D-E0FD-4959-8B8F-7EF087E58ACA}" destId="{5ED14F97-DE04-4CBC-B4E1-6BED909FE350}" srcOrd="11" destOrd="0" presId="urn:microsoft.com/office/officeart/2008/layout/HexagonCluster"/>
    <dgm:cxn modelId="{175B8D52-CE89-4AE9-8210-5AD03656547E}" type="presParOf" srcId="{5ED14F97-DE04-4CBC-B4E1-6BED909FE350}" destId="{DBD529EB-55DC-42DA-9CB4-D925DC7A5448}" srcOrd="0" destOrd="0" presId="urn:microsoft.com/office/officeart/2008/layout/HexagonCluster"/>
    <dgm:cxn modelId="{206AA5E1-231A-4513-BB5D-D12F976DB7F1}" type="presParOf" srcId="{7320705D-E0FD-4959-8B8F-7EF087E58ACA}" destId="{51C3D3E5-CD9E-442D-B4C2-444BBF867AAF}" srcOrd="12" destOrd="0" presId="urn:microsoft.com/office/officeart/2008/layout/HexagonCluster"/>
    <dgm:cxn modelId="{3CF785F3-13A2-42F7-851B-1C394184E5B3}" type="presParOf" srcId="{51C3D3E5-CD9E-442D-B4C2-444BBF867AAF}" destId="{6B39BE1D-2099-42CE-B6C1-520099265A7C}" srcOrd="0" destOrd="0" presId="urn:microsoft.com/office/officeart/2008/layout/HexagonCluster"/>
    <dgm:cxn modelId="{EAB96063-1C29-4C0E-A192-8F045254D289}" type="presParOf" srcId="{7320705D-E0FD-4959-8B8F-7EF087E58ACA}" destId="{123095B2-D4E2-4A67-B767-C49BD16F8814}" srcOrd="13" destOrd="0" presId="urn:microsoft.com/office/officeart/2008/layout/HexagonCluster"/>
    <dgm:cxn modelId="{E5A60DC1-1D45-473E-838E-C29BC605D545}" type="presParOf" srcId="{123095B2-D4E2-4A67-B767-C49BD16F8814}" destId="{E76F16C4-5332-44E4-9A60-019D7F600948}" srcOrd="0" destOrd="0" presId="urn:microsoft.com/office/officeart/2008/layout/HexagonCluster"/>
    <dgm:cxn modelId="{7652D121-4031-4320-BDEA-3471D9E87B10}" type="presParOf" srcId="{7320705D-E0FD-4959-8B8F-7EF087E58ACA}" destId="{382D1759-9F4B-4418-920A-4F0FEDD8015C}" srcOrd="14" destOrd="0" presId="urn:microsoft.com/office/officeart/2008/layout/HexagonCluster"/>
    <dgm:cxn modelId="{2A7FE2C6-8289-4AFB-A7EC-F0508E1938E8}" type="presParOf" srcId="{382D1759-9F4B-4418-920A-4F0FEDD8015C}" destId="{C80FD009-54C4-4417-AD81-5D189F6007D0}" srcOrd="0" destOrd="0" presId="urn:microsoft.com/office/officeart/2008/layout/HexagonCluster"/>
    <dgm:cxn modelId="{88DAE8B6-758E-4043-8F41-1F36B434AFC6}" type="presParOf" srcId="{7320705D-E0FD-4959-8B8F-7EF087E58ACA}" destId="{DD596831-F71E-4E21-980F-3B244E15F16F}" srcOrd="15" destOrd="0" presId="urn:microsoft.com/office/officeart/2008/layout/HexagonCluster"/>
    <dgm:cxn modelId="{D9A97981-8D88-490C-8181-F985C5D7A964}" type="presParOf" srcId="{DD596831-F71E-4E21-980F-3B244E15F16F}" destId="{9726D37B-D677-4403-98E5-E085A37E961F}" srcOrd="0" destOrd="0" presId="urn:microsoft.com/office/officeart/2008/layout/HexagonCluster"/>
    <dgm:cxn modelId="{F617C24D-878F-4766-81C1-27AA986EE7C7}" type="presParOf" srcId="{7320705D-E0FD-4959-8B8F-7EF087E58ACA}" destId="{0F0A2351-FE29-4E26-B210-00DDEFCC5A2A}" srcOrd="16" destOrd="0" presId="urn:microsoft.com/office/officeart/2008/layout/HexagonCluster"/>
    <dgm:cxn modelId="{B152E8D6-6727-41FD-83F1-50CA874E54D6}" type="presParOf" srcId="{0F0A2351-FE29-4E26-B210-00DDEFCC5A2A}" destId="{82E01EB0-2165-453D-BFBF-C5DD3AA5AE96}" srcOrd="0" destOrd="0" presId="urn:microsoft.com/office/officeart/2008/layout/HexagonCluster"/>
    <dgm:cxn modelId="{CF72D7B6-DD0C-40CF-9B03-1760394F704A}" type="presParOf" srcId="{7320705D-E0FD-4959-8B8F-7EF087E58ACA}" destId="{453C4EB3-3B70-47B4-9CF6-C97C34CE751A}" srcOrd="17" destOrd="0" presId="urn:microsoft.com/office/officeart/2008/layout/HexagonCluster"/>
    <dgm:cxn modelId="{A63929E5-D8D9-477B-8256-095D6679D4BA}" type="presParOf" srcId="{453C4EB3-3B70-47B4-9CF6-C97C34CE751A}" destId="{441B7C16-FC34-44A4-A864-3F1DB7829972}" srcOrd="0" destOrd="0" presId="urn:microsoft.com/office/officeart/2008/layout/HexagonCluster"/>
    <dgm:cxn modelId="{E9EC42DC-6FD0-4728-A65D-E7A05051EA00}" type="presParOf" srcId="{7320705D-E0FD-4959-8B8F-7EF087E58ACA}" destId="{91736758-066D-4224-89E6-7A15583E41DC}" srcOrd="18" destOrd="0" presId="urn:microsoft.com/office/officeart/2008/layout/HexagonCluster"/>
    <dgm:cxn modelId="{022A61CA-551A-476D-A8F2-72229F2C4EA6}" type="presParOf" srcId="{91736758-066D-4224-89E6-7A15583E41DC}" destId="{6F0DB300-7E08-42C5-B8EA-F13918144A77}" srcOrd="0" destOrd="0" presId="urn:microsoft.com/office/officeart/2008/layout/HexagonCluster"/>
    <dgm:cxn modelId="{EE10543C-4340-497C-BD75-4FD6E04DBE40}" type="presParOf" srcId="{7320705D-E0FD-4959-8B8F-7EF087E58ACA}" destId="{816533D1-361A-416F-BA51-18097DCFC688}" srcOrd="19" destOrd="0" presId="urn:microsoft.com/office/officeart/2008/layout/HexagonCluster"/>
    <dgm:cxn modelId="{9986429A-E9E0-40B0-A0A5-96C22A57E966}" type="presParOf" srcId="{816533D1-361A-416F-BA51-18097DCFC688}" destId="{1489B53D-3027-45A8-BB8C-349CE5E442F7}" srcOrd="0" destOrd="0" presId="urn:microsoft.com/office/officeart/2008/layout/HexagonCluster"/>
    <dgm:cxn modelId="{07E3AADD-75BA-45BC-B79D-9339F142718B}" type="presParOf" srcId="{7320705D-E0FD-4959-8B8F-7EF087E58ACA}" destId="{08D2C7A9-951D-4B42-9E1C-D8E113012BC7}" srcOrd="20" destOrd="0" presId="urn:microsoft.com/office/officeart/2008/layout/HexagonCluster"/>
    <dgm:cxn modelId="{AB922F21-7475-485A-8C96-557D1E12887C}" type="presParOf" srcId="{08D2C7A9-951D-4B42-9E1C-D8E113012BC7}" destId="{5BB2F8A2-7758-4EF2-B850-A69227A43DF7}" srcOrd="0" destOrd="0" presId="urn:microsoft.com/office/officeart/2008/layout/HexagonCluster"/>
    <dgm:cxn modelId="{0CF69BDE-B400-40AB-9FDA-4E00A3DA92DC}" type="presParOf" srcId="{7320705D-E0FD-4959-8B8F-7EF087E58ACA}" destId="{09B1E5C2-EE30-409A-A4A2-380951A56A20}" srcOrd="21" destOrd="0" presId="urn:microsoft.com/office/officeart/2008/layout/HexagonCluster"/>
    <dgm:cxn modelId="{5B601734-AD75-48B9-B3F8-01669E33D81C}" type="presParOf" srcId="{09B1E5C2-EE30-409A-A4A2-380951A56A20}" destId="{00EC04BA-716B-4E22-92AA-679D884E21C1}" srcOrd="0" destOrd="0" presId="urn:microsoft.com/office/officeart/2008/layout/HexagonCluster"/>
    <dgm:cxn modelId="{75228BCE-2FCC-4D81-AC60-02721A5E9BBF}" type="presParOf" srcId="{7320705D-E0FD-4959-8B8F-7EF087E58ACA}" destId="{145B73BA-F683-47E6-BA60-53525DA32816}" srcOrd="22" destOrd="0" presId="urn:microsoft.com/office/officeart/2008/layout/HexagonCluster"/>
    <dgm:cxn modelId="{F5F19DA5-8A0C-4713-870B-9AB208EDDBD9}" type="presParOf" srcId="{145B73BA-F683-47E6-BA60-53525DA32816}" destId="{475BE627-CAB0-42B5-BE80-FAD9A9BFD758}" srcOrd="0" destOrd="0" presId="urn:microsoft.com/office/officeart/2008/layout/HexagonCluster"/>
    <dgm:cxn modelId="{725B5826-2A24-47BF-ADAB-8E9F2A0565A5}" type="presParOf" srcId="{7320705D-E0FD-4959-8B8F-7EF087E58ACA}" destId="{92B209B1-3547-44F6-B2B9-928D46B3440F}" srcOrd="23" destOrd="0" presId="urn:microsoft.com/office/officeart/2008/layout/HexagonCluster"/>
    <dgm:cxn modelId="{D38FF13F-1317-4CA8-A09E-0AE76AB18DDE}" type="presParOf" srcId="{92B209B1-3547-44F6-B2B9-928D46B3440F}" destId="{49D117FB-03E7-4C0C-803B-9639F0D021C5}" srcOrd="0" destOrd="0" presId="urn:microsoft.com/office/officeart/2008/layout/HexagonCluster"/>
    <dgm:cxn modelId="{BF0B341A-BBC4-43BB-9140-A85033BD5997}" type="presParOf" srcId="{7320705D-E0FD-4959-8B8F-7EF087E58ACA}" destId="{2BF97C36-F1CA-4501-84AC-432285F75D27}" srcOrd="24" destOrd="0" presId="urn:microsoft.com/office/officeart/2008/layout/HexagonCluster"/>
    <dgm:cxn modelId="{2AA557E0-4D7C-4404-9A34-04C9EFD24711}" type="presParOf" srcId="{2BF97C36-F1CA-4501-84AC-432285F75D27}" destId="{74E68F64-2EDD-468A-9B32-7FF2F7529776}" srcOrd="0" destOrd="0" presId="urn:microsoft.com/office/officeart/2008/layout/HexagonCluster"/>
    <dgm:cxn modelId="{3F45C24F-2AC7-44D7-AC8B-160ABA033EF2}" type="presParOf" srcId="{7320705D-E0FD-4959-8B8F-7EF087E58ACA}" destId="{8AB20C2B-3F3F-4768-A470-A4AC987054AC}" srcOrd="25" destOrd="0" presId="urn:microsoft.com/office/officeart/2008/layout/HexagonCluster"/>
    <dgm:cxn modelId="{E552E0E6-13C3-43A8-BBCF-23BA2E943A03}" type="presParOf" srcId="{8AB20C2B-3F3F-4768-A470-A4AC987054AC}" destId="{F8D92922-98B1-4E62-A775-02FBA4092A9B}" srcOrd="0" destOrd="0" presId="urn:microsoft.com/office/officeart/2008/layout/HexagonCluster"/>
    <dgm:cxn modelId="{3808599D-57B0-463E-9CB9-8F958A21CF33}" type="presParOf" srcId="{7320705D-E0FD-4959-8B8F-7EF087E58ACA}" destId="{55E7CC4F-2437-488E-9764-39591DFF3BEB}" srcOrd="26" destOrd="0" presId="urn:microsoft.com/office/officeart/2008/layout/HexagonCluster"/>
    <dgm:cxn modelId="{D5BD72DB-5647-49CF-97EA-24DC55C0FAFF}" type="presParOf" srcId="{55E7CC4F-2437-488E-9764-39591DFF3BEB}" destId="{20E49616-5F59-4F7B-A74B-11E1329C45A0}" srcOrd="0" destOrd="0" presId="urn:microsoft.com/office/officeart/2008/layout/HexagonCluster"/>
    <dgm:cxn modelId="{636F804E-043D-49CB-ACA4-D0AB8674E189}" type="presParOf" srcId="{7320705D-E0FD-4959-8B8F-7EF087E58ACA}" destId="{9FD8764C-7B81-4D3A-BBA8-23AF3370D2D6}" srcOrd="27" destOrd="0" presId="urn:microsoft.com/office/officeart/2008/layout/HexagonCluster"/>
    <dgm:cxn modelId="{A2627F1C-D77B-40E8-995C-C26DE0E76126}" type="presParOf" srcId="{9FD8764C-7B81-4D3A-BBA8-23AF3370D2D6}" destId="{AEB4817B-374F-4CBB-878F-3F1692DC0207}" srcOrd="0" destOrd="0" presId="urn:microsoft.com/office/officeart/2008/layout/HexagonCluster"/>
    <dgm:cxn modelId="{2CFE2920-00FC-4340-A180-008A22A1EB95}" type="presParOf" srcId="{7320705D-E0FD-4959-8B8F-7EF087E58ACA}" destId="{4BAC4E17-B06F-459A-8E8E-0E99BA517B01}" srcOrd="28" destOrd="0" presId="urn:microsoft.com/office/officeart/2008/layout/HexagonCluster"/>
    <dgm:cxn modelId="{F12657A5-9802-4F5A-BE3D-401E592BB4F9}" type="presParOf" srcId="{4BAC4E17-B06F-459A-8E8E-0E99BA517B01}" destId="{E8019E1B-E690-4531-9979-5E1DEFE3A40F}" srcOrd="0" destOrd="0" presId="urn:microsoft.com/office/officeart/2008/layout/HexagonCluster"/>
    <dgm:cxn modelId="{DC198D99-AE54-4722-8067-1BD6DB77ED01}" type="presParOf" srcId="{7320705D-E0FD-4959-8B8F-7EF087E58ACA}" destId="{8FBD3CD7-F902-47CC-AFCE-B3B223408798}" srcOrd="29" destOrd="0" presId="urn:microsoft.com/office/officeart/2008/layout/HexagonCluster"/>
    <dgm:cxn modelId="{D1FD7DF5-4DE8-4957-BECC-D440308DB523}" type="presParOf" srcId="{8FBD3CD7-F902-47CC-AFCE-B3B223408798}" destId="{3A413308-7CD0-441D-94CA-AE71473FE378}" srcOrd="0" destOrd="0" presId="urn:microsoft.com/office/officeart/2008/layout/HexagonCluster"/>
    <dgm:cxn modelId="{9D8AA9FD-99A1-43B0-859D-9BA83C291648}" type="presParOf" srcId="{7320705D-E0FD-4959-8B8F-7EF087E58ACA}" destId="{63F09794-E4B8-4F10-B30E-CD4DB48ABA6C}" srcOrd="30" destOrd="0" presId="urn:microsoft.com/office/officeart/2008/layout/HexagonCluster"/>
    <dgm:cxn modelId="{11C70769-C074-4167-A8D8-6DE4DB6766F5}" type="presParOf" srcId="{63F09794-E4B8-4F10-B30E-CD4DB48ABA6C}" destId="{387EB134-EDBA-4F8A-951D-52D983C4DACF}" srcOrd="0" destOrd="0" presId="urn:microsoft.com/office/officeart/2008/layout/HexagonCluster"/>
    <dgm:cxn modelId="{E25EFFCA-AA8E-4FD2-B7B4-642629092453}" type="presParOf" srcId="{7320705D-E0FD-4959-8B8F-7EF087E58ACA}" destId="{A0FA4791-977D-43EF-BF35-652EB71A8231}" srcOrd="31" destOrd="0" presId="urn:microsoft.com/office/officeart/2008/layout/HexagonCluster"/>
    <dgm:cxn modelId="{489AD3AC-CBCB-41F7-93D4-BE6FB3AE0038}" type="presParOf" srcId="{A0FA4791-977D-43EF-BF35-652EB71A8231}" destId="{ADC94A1A-7BB6-45DB-B8E1-6E794C4DF3D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2E6588-CE2F-415C-94B0-AC0226E43CA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92F2CBF-EB51-43EB-9D63-25DE5EFB7F8B}">
      <dgm:prSet phldrT="[Text]" custT="1"/>
      <dgm:spPr>
        <a:xfrm>
          <a:off x="679660" y="724589"/>
          <a:ext cx="2953431" cy="132208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r" rtl="1"/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سابقه فردی سرطان، ادنوم یا بیماری التهابی روده بزرگ را دارد؟</a:t>
          </a:r>
        </a:p>
        <a:p>
          <a:pPr algn="r" rtl="1"/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سابقه خانوادگی سرطان روده بزرگ دارد؟</a:t>
          </a:r>
        </a:p>
        <a:p>
          <a:pPr algn="r" rtl="1"/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هر یک از علایم بندهای 1، 2 یا 3 را دارد؟ </a:t>
          </a:r>
        </a:p>
        <a:p>
          <a:pPr algn="r" rtl="1"/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1. خونریزی دستگاه گوارش تحتانی در طی یک ماه اخیر</a:t>
          </a:r>
        </a:p>
        <a:p>
          <a:pPr algn="r" rtl="1"/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2. یبوست در طی یک ماه اخیر (با یا بدون اسهال، درد شکم و احساس پر بودن مقعد پس از اجابت مزاج)</a:t>
          </a:r>
          <a:endParaRPr lang="en-US" sz="7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algn="r" rtl="1"/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3. کاهش بیش از ده درصد وزن بدن در طی شش ماه</a:t>
          </a:r>
        </a:p>
        <a:p>
          <a:pPr algn="r" rtl="1"/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تست </a:t>
          </a:r>
          <a:r>
            <a:rPr lang="en-US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FIT</a:t>
          </a:r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مثبت است؟ </a:t>
          </a:r>
          <a:endParaRPr lang="en-US" sz="7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gm:t>
    </dgm:pt>
    <dgm:pt modelId="{586179A9-4BAA-4695-99F0-608366387C14}" type="parTrans" cxnId="{4673CA74-ED74-4BFC-8664-3CD6235AA169}">
      <dgm:prSet/>
      <dgm:spPr>
        <a:xfrm>
          <a:off x="2110655" y="627986"/>
          <a:ext cx="91440" cy="9660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4E3031F5-7B32-467F-AADB-03FD841235B5}" type="sibTrans" cxnId="{4673CA74-ED74-4BFC-8664-3CD6235AA169}">
      <dgm:prSet/>
      <dgm:spPr/>
      <dgm:t>
        <a:bodyPr/>
        <a:lstStyle/>
        <a:p>
          <a:pPr rtl="1"/>
          <a:endParaRPr lang="en-US"/>
        </a:p>
      </dgm:t>
    </dgm:pt>
    <dgm:pt modelId="{AEBCE80A-8A1F-43A6-9540-854D2FA6A127}">
      <dgm:prSet phldrT="[Text]" custT="1"/>
      <dgm:spPr>
        <a:xfrm>
          <a:off x="2940811" y="3654211"/>
          <a:ext cx="2183890" cy="57086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r" rtl="1"/>
          <a:r>
            <a:rPr lang="fa-IR" sz="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انجام ارزیابی های تکمیلی توسط پزشک</a:t>
          </a:r>
          <a:r>
            <a:rPr lang="fa-IR" sz="600" b="1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3</a:t>
          </a:r>
          <a:r>
            <a:rPr lang="fa-IR" sz="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:</a:t>
          </a:r>
        </a:p>
        <a:p>
          <a:pPr algn="r" rtl="1"/>
          <a:r>
            <a:rPr lang="fa-IR" sz="6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معاینه شکم و رکتال</a:t>
          </a:r>
        </a:p>
        <a:p>
          <a:pPr algn="just" rtl="1"/>
          <a:r>
            <a:rPr lang="fa-IR" sz="6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# بررسی چارت علایم و نشانه های مشکوک به سرطان روده بزرگ</a:t>
          </a:r>
          <a:endParaRPr lang="fa-IR" sz="600" b="0" baseline="30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gm:t>
    </dgm:pt>
    <dgm:pt modelId="{E1625FFC-1850-4C98-962C-919D62396F10}" type="sibTrans" cxnId="{CCEC1F03-0785-40B0-9EFF-6C8D67536AF6}">
      <dgm:prSet/>
      <dgm:spPr/>
      <dgm:t>
        <a:bodyPr/>
        <a:lstStyle/>
        <a:p>
          <a:pPr rtl="1"/>
          <a:endParaRPr lang="en-US"/>
        </a:p>
      </dgm:t>
    </dgm:pt>
    <dgm:pt modelId="{7C8F1D3F-A94C-4602-976D-66CF827E566F}" type="parTrans" cxnId="{CCEC1F03-0785-40B0-9EFF-6C8D67536AF6}">
      <dgm:prSet/>
      <dgm:spPr>
        <a:xfrm>
          <a:off x="3987037" y="3557608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1F3E252E-94F7-4528-8A86-212E17E91BFE}">
      <dgm:prSet/>
      <dgm:spPr>
        <a:xfrm>
          <a:off x="2985911" y="2218935"/>
          <a:ext cx="573978" cy="28968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موارد مثبت است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92D78D84-BB2E-4BB7-A46B-9DCB3704FBF1}" type="parTrans" cxnId="{84328CCB-7EEC-4130-8BB3-A3B3B5B2F469}">
      <dgm:prSet/>
      <dgm:spPr>
        <a:xfrm>
          <a:off x="2156375" y="2046678"/>
          <a:ext cx="1116524" cy="172256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32BDA75B-B58F-42DF-996F-F8B8FABC2811}" type="sibTrans" cxnId="{84328CCB-7EEC-4130-8BB3-A3B3B5B2F469}">
      <dgm:prSet/>
      <dgm:spPr/>
      <dgm:t>
        <a:bodyPr/>
        <a:lstStyle/>
        <a:p>
          <a:pPr rtl="1"/>
          <a:endParaRPr lang="en-US"/>
        </a:p>
      </dgm:t>
    </dgm:pt>
    <dgm:pt modelId="{E23A5B21-F187-441C-93A7-EC65E22F6FE6}">
      <dgm:prSet/>
      <dgm:spPr>
        <a:xfrm>
          <a:off x="826317" y="2143280"/>
          <a:ext cx="534183" cy="30443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همه موارد منفی است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11186983-282C-4394-B19E-5704529427B5}" type="parTrans" cxnId="{134417E0-9AC6-4154-99BA-478494E00B4D}">
      <dgm:prSet/>
      <dgm:spPr>
        <a:xfrm>
          <a:off x="1093409" y="2046678"/>
          <a:ext cx="1062966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5ADFAAA7-2901-40BC-BCB9-2240CBCC95D0}" type="sibTrans" cxnId="{134417E0-9AC6-4154-99BA-478494E00B4D}">
      <dgm:prSet/>
      <dgm:spPr/>
      <dgm:t>
        <a:bodyPr/>
        <a:lstStyle/>
        <a:p>
          <a:pPr rtl="1"/>
          <a:endParaRPr lang="en-US"/>
        </a:p>
      </dgm:t>
    </dgm:pt>
    <dgm:pt modelId="{97D9CE73-6BDC-495F-9B4E-47E8E722F052}">
      <dgm:prSet custT="1"/>
      <dgm:spPr>
        <a:xfrm>
          <a:off x="1381347" y="4874"/>
          <a:ext cx="1550056" cy="62311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افراد در فاصله 50 تا 69سال توسط </a:t>
          </a:r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بهورز/مراقب سلامت،</a:t>
          </a:r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از نظر دارا بودن علایم و سوابق زیر بررسی و آزمون </a:t>
          </a:r>
          <a:r>
            <a:rPr lang="en-US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FIT</a:t>
          </a:r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انجام می شود</a:t>
          </a:r>
          <a:r>
            <a:rPr lang="fa-IR" sz="700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1</a:t>
          </a:r>
          <a:endParaRPr lang="en-US" sz="7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A406EFE-8205-4F49-ADFC-40716A9B3C38}" type="parTrans" cxnId="{D38A8484-428F-49D2-B20E-522B50E09D64}">
      <dgm:prSet/>
      <dgm:spPr/>
      <dgm:t>
        <a:bodyPr/>
        <a:lstStyle/>
        <a:p>
          <a:pPr rtl="1"/>
          <a:endParaRPr lang="en-US"/>
        </a:p>
      </dgm:t>
    </dgm:pt>
    <dgm:pt modelId="{A0F0160E-A163-415B-806F-BC4AC83EB9F7}" type="sibTrans" cxnId="{D38A8484-428F-49D2-B20E-522B50E09D64}">
      <dgm:prSet/>
      <dgm:spPr/>
      <dgm:t>
        <a:bodyPr/>
        <a:lstStyle/>
        <a:p>
          <a:pPr rtl="1"/>
          <a:endParaRPr lang="en-US"/>
        </a:p>
      </dgm:t>
    </dgm:pt>
    <dgm:pt modelId="{B103F201-ECF0-4637-8C0F-3BC8B0F5F620}">
      <dgm:prSet/>
      <dgm:spPr>
        <a:xfrm>
          <a:off x="2893363" y="2757059"/>
          <a:ext cx="728840" cy="24557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بررسی علایم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</a:t>
          </a:r>
          <a:r>
            <a:rPr lang="fa-IR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و سوابق </a:t>
          </a:r>
        </a:p>
        <a:p>
          <a:pPr rtl="1"/>
          <a:r>
            <a:rPr lang="fa-IR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توسط پزشک</a:t>
          </a:r>
          <a:r>
            <a:rPr lang="fa-IR" b="0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2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EAF4EE6-D5E3-47DA-9C5B-C54CFD4E104E}" type="parTrans" cxnId="{C27D06BA-FB88-48AF-8228-87459F4A0897}">
      <dgm:prSet/>
      <dgm:spPr>
        <a:xfrm>
          <a:off x="3212063" y="2658427"/>
          <a:ext cx="91440" cy="9144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27CE0B9E-99AE-4A8E-BC8C-F1CF765BEA07}" type="sibTrans" cxnId="{C27D06BA-FB88-48AF-8228-87459F4A0897}">
      <dgm:prSet/>
      <dgm:spPr/>
      <dgm:t>
        <a:bodyPr/>
        <a:lstStyle/>
        <a:p>
          <a:pPr rtl="1"/>
          <a:endParaRPr lang="en-US"/>
        </a:p>
      </dgm:t>
    </dgm:pt>
    <dgm:pt modelId="{CD37619E-CAAE-4D9F-99D7-EC4DADCC49BC}">
      <dgm:prSet/>
      <dgm:spPr>
        <a:xfrm>
          <a:off x="660147" y="2544316"/>
          <a:ext cx="866524" cy="35269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i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خودمراقبتی و ارزیابی دوباره </a:t>
          </a:r>
        </a:p>
        <a:p>
          <a:r>
            <a:rPr lang="fa-IR" i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هر دو سال تا 70 سالگی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8BB7614-CC64-499E-AAAB-E16A26CFCDFB}" type="parTrans" cxnId="{20E2CD17-2B3C-49A2-865D-3EB5DA72FDEE}">
      <dgm:prSet/>
      <dgm:spPr>
        <a:xfrm>
          <a:off x="1047689" y="2447714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A75E067-E5E6-41A2-8230-87309D23CB7A}" type="sibTrans" cxnId="{20E2CD17-2B3C-49A2-865D-3EB5DA72FDEE}">
      <dgm:prSet/>
      <dgm:spPr/>
      <dgm:t>
        <a:bodyPr/>
        <a:lstStyle/>
        <a:p>
          <a:endParaRPr lang="en-US"/>
        </a:p>
      </dgm:t>
    </dgm:pt>
    <dgm:pt modelId="{12C70F81-7A7D-4AB4-8D76-56111F7B8DAB}">
      <dgm:prSet/>
      <dgm:spPr>
        <a:xfrm>
          <a:off x="2084167" y="3110969"/>
          <a:ext cx="480942" cy="32774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علامتدار نیست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5404A37B-76BA-4BBF-BC5B-60CD68780065}" type="parTrans" cxnId="{4B6B64C5-C7CE-4DF6-880B-94E850BE4338}">
      <dgm:prSet/>
      <dgm:spPr>
        <a:xfrm>
          <a:off x="2324638" y="3002632"/>
          <a:ext cx="933145" cy="108337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3CD490E-A2C5-44AE-B2DD-3A7099106733}" type="sibTrans" cxnId="{4B6B64C5-C7CE-4DF6-880B-94E850BE4338}">
      <dgm:prSet/>
      <dgm:spPr/>
      <dgm:t>
        <a:bodyPr/>
        <a:lstStyle/>
        <a:p>
          <a:endParaRPr lang="en-US"/>
        </a:p>
      </dgm:t>
    </dgm:pt>
    <dgm:pt modelId="{4E60B9FE-FEC7-41EB-90BB-077E6F3BDF93}">
      <dgm:prSet/>
      <dgm:spPr>
        <a:xfrm>
          <a:off x="3750791" y="3110969"/>
          <a:ext cx="563932" cy="44663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علایم بند 1 تا 3 مثبت است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60466D62-7BF1-4E1D-B525-B270B6AAC820}" type="parTrans" cxnId="{F905FF68-D2D9-44FB-B4EF-E2EBAB35E08E}">
      <dgm:prSet/>
      <dgm:spPr>
        <a:xfrm>
          <a:off x="3257783" y="3002632"/>
          <a:ext cx="774973" cy="108337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9FA2C8B-4440-40D7-8E3A-A5EC1038AD2F}" type="sibTrans" cxnId="{F905FF68-D2D9-44FB-B4EF-E2EBAB35E08E}">
      <dgm:prSet/>
      <dgm:spPr/>
      <dgm:t>
        <a:bodyPr/>
        <a:lstStyle/>
        <a:p>
          <a:endParaRPr lang="en-US"/>
        </a:p>
      </dgm:t>
    </dgm:pt>
    <dgm:pt modelId="{5BC21150-702E-485B-AE01-DFD95BC38846}">
      <dgm:prSet/>
      <dgm:spPr>
        <a:xfrm>
          <a:off x="3058351" y="2561528"/>
          <a:ext cx="424361" cy="14261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ارجاع به پزشک 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B872CB0-2813-4E11-9462-26CBD34DA735}" type="parTrans" cxnId="{544DC99F-5838-43B9-948D-C77C318EA8DB}">
      <dgm:prSet/>
      <dgm:spPr>
        <a:xfrm>
          <a:off x="3224811" y="2462904"/>
          <a:ext cx="91440" cy="9144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F5BB0E4-C799-46AF-A258-227C1B4C7A1B}" type="sibTrans" cxnId="{544DC99F-5838-43B9-948D-C77C318EA8DB}">
      <dgm:prSet/>
      <dgm:spPr/>
      <dgm:t>
        <a:bodyPr/>
        <a:lstStyle/>
        <a:p>
          <a:endParaRPr lang="en-US"/>
        </a:p>
      </dgm:t>
    </dgm:pt>
    <dgm:pt modelId="{A336D75C-148E-4D24-BE60-73F54F342469}">
      <dgm:prSet/>
      <dgm:spPr>
        <a:xfrm>
          <a:off x="1817143" y="3535312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منفی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EC2037C4-6775-49C9-9E54-BFD1F10575F1}" type="parTrans" cxnId="{38F649A3-2D17-40E8-AF3E-65F9A9ED4A51}">
      <dgm:prSet/>
      <dgm:spPr>
        <a:xfrm>
          <a:off x="1998273" y="3438710"/>
          <a:ext cx="326365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A59FD68-2D1A-4C59-B075-E81774FB0E97}" type="sibTrans" cxnId="{38F649A3-2D17-40E8-AF3E-65F9A9ED4A51}">
      <dgm:prSet/>
      <dgm:spPr/>
      <dgm:t>
        <a:bodyPr/>
        <a:lstStyle/>
        <a:p>
          <a:endParaRPr lang="en-US"/>
        </a:p>
      </dgm:t>
    </dgm:pt>
    <dgm:pt modelId="{7706554E-4028-42D1-AF9C-A5F8D01DD110}">
      <dgm:prSet/>
      <dgm:spPr>
        <a:xfrm>
          <a:off x="2469874" y="3535312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مثبت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79D4465-D062-4185-825B-4AB9F9926894}" type="parTrans" cxnId="{453EB0DA-00D0-42EF-8E54-42A80073C677}">
      <dgm:prSet/>
      <dgm:spPr>
        <a:xfrm>
          <a:off x="2324638" y="3438710"/>
          <a:ext cx="326365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3B475A1-C774-4227-BF1C-033B7FF701B9}" type="sibTrans" cxnId="{453EB0DA-00D0-42EF-8E54-42A80073C677}">
      <dgm:prSet/>
      <dgm:spPr/>
      <dgm:t>
        <a:bodyPr/>
        <a:lstStyle/>
        <a:p>
          <a:endParaRPr lang="en-US"/>
        </a:p>
      </dgm:t>
    </dgm:pt>
    <dgm:pt modelId="{25AAF603-3589-4E4B-BCF4-D02BBA66BBDD}">
      <dgm:prSet/>
      <dgm:spPr>
        <a:xfrm>
          <a:off x="2469874" y="3873421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D84B7EDE-937C-4D9C-AE37-432903C364CB}" type="parTrans" cxnId="{A988D6BE-F2E8-418D-9167-8CD546BDF8D2}">
      <dgm:prSet/>
      <dgm:spPr>
        <a:xfrm>
          <a:off x="2605284" y="3776819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B30B7BF-ECE7-4FE5-AD43-0B9074043E7E}" type="sibTrans" cxnId="{A988D6BE-F2E8-418D-9167-8CD546BDF8D2}">
      <dgm:prSet/>
      <dgm:spPr/>
      <dgm:t>
        <a:bodyPr/>
        <a:lstStyle/>
        <a:p>
          <a:endParaRPr lang="en-US"/>
        </a:p>
      </dgm:t>
    </dgm:pt>
    <dgm:pt modelId="{A418B701-8C77-4CC4-ADD4-AE3A4A19D157}">
      <dgm:prSet/>
      <dgm:spPr>
        <a:xfrm>
          <a:off x="1635349" y="3873421"/>
          <a:ext cx="725848" cy="39468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 بر اساس جدول راهنمای ارجاع  افراد با سابقه فردی یا خانوادگی مثبت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C03216FA-B299-4AF7-BF57-80B08D75F5F8}" type="parTrans" cxnId="{4D26A162-8F49-4EA5-8F78-224C90D273EA}">
      <dgm:prSet/>
      <dgm:spPr>
        <a:xfrm>
          <a:off x="1952553" y="3776819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55C80AE-9D43-477B-BA54-09DBC787CEBC}" type="sibTrans" cxnId="{4D26A162-8F49-4EA5-8F78-224C90D273EA}">
      <dgm:prSet/>
      <dgm:spPr/>
      <dgm:t>
        <a:bodyPr/>
        <a:lstStyle/>
        <a:p>
          <a:endParaRPr lang="en-US"/>
        </a:p>
      </dgm:t>
    </dgm:pt>
    <dgm:pt modelId="{D07C6733-6FDA-431D-8508-8ECC09CCEC94}">
      <dgm:prSet/>
      <dgm:spPr>
        <a:xfrm>
          <a:off x="3466871" y="4321683"/>
          <a:ext cx="464039" cy="33338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علایم زرد یا سفید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F77B59EA-006A-40CE-ADCA-DA7BC1D01777}" type="parTrans" cxnId="{610AFAB5-BF1E-4993-983F-FABE852D5C85}">
      <dgm:prSet/>
      <dgm:spPr>
        <a:xfrm>
          <a:off x="3698891" y="4225081"/>
          <a:ext cx="333866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5F5E0DA-6C3F-4FB1-A2A5-2822B24B8126}" type="sibTrans" cxnId="{610AFAB5-BF1E-4993-983F-FABE852D5C85}">
      <dgm:prSet/>
      <dgm:spPr/>
      <dgm:t>
        <a:bodyPr/>
        <a:lstStyle/>
        <a:p>
          <a:endParaRPr lang="en-US"/>
        </a:p>
      </dgm:t>
    </dgm:pt>
    <dgm:pt modelId="{5F5B5E23-99AA-49F9-959D-036FA1D4D287}">
      <dgm:prSet/>
      <dgm:spPr>
        <a:xfrm>
          <a:off x="4061945" y="4321683"/>
          <a:ext cx="536697" cy="33148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علایم قرمز یا نارنجی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DD92E740-609D-4901-801E-91BAFD8652F2}" type="parTrans" cxnId="{524A86BA-166C-4A24-B6B2-A178A4E32E27}">
      <dgm:prSet/>
      <dgm:spPr>
        <a:xfrm>
          <a:off x="4032757" y="4225081"/>
          <a:ext cx="297537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4DF1494-8831-43E6-BC5A-ED1989712590}" type="sibTrans" cxnId="{524A86BA-166C-4A24-B6B2-A178A4E32E27}">
      <dgm:prSet/>
      <dgm:spPr/>
      <dgm:t>
        <a:bodyPr/>
        <a:lstStyle/>
        <a:p>
          <a:endParaRPr lang="en-US"/>
        </a:p>
      </dgm:t>
    </dgm:pt>
    <dgm:pt modelId="{B4FC962F-6548-4EB3-8BD7-BA6E2380AD1C}">
      <dgm:prSet/>
      <dgm:spPr>
        <a:xfrm>
          <a:off x="4149164" y="4749775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2AAC46E-684D-4330-A2A2-FDAE87AC9C74}" type="parTrans" cxnId="{01D85454-D62E-475A-A398-CE209880CB72}">
      <dgm:prSet/>
      <dgm:spPr>
        <a:xfrm>
          <a:off x="4284574" y="4653172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50B9D0C-15BD-448B-A967-2FABFECD61AF}" type="sibTrans" cxnId="{01D85454-D62E-475A-A398-CE209880CB72}">
      <dgm:prSet/>
      <dgm:spPr/>
      <dgm:t>
        <a:bodyPr/>
        <a:lstStyle/>
        <a:p>
          <a:endParaRPr lang="en-US"/>
        </a:p>
      </dgm:t>
    </dgm:pt>
    <dgm:pt modelId="{3203D753-2867-420C-8A85-4478E1BBAC5D}">
      <dgm:prSet/>
      <dgm:spPr>
        <a:xfrm>
          <a:off x="3357295" y="4751675"/>
          <a:ext cx="683192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توجه به سابقه فردی، خانوادگی </a:t>
          </a:r>
        </a:p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 نتیجه 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</a:p>
      </dgm:t>
    </dgm:pt>
    <dgm:pt modelId="{76E3D956-7EB5-4533-915C-2AA65EFC431C}" type="parTrans" cxnId="{1E4CA008-5C5F-4B06-8544-F9436E429F5A}">
      <dgm:prSet/>
      <dgm:spPr>
        <a:xfrm>
          <a:off x="3653171" y="4655073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E6E22D4-F6A7-47B2-8F50-5D0764A69FF1}" type="sibTrans" cxnId="{1E4CA008-5C5F-4B06-8544-F9436E429F5A}">
      <dgm:prSet/>
      <dgm:spPr/>
      <dgm:t>
        <a:bodyPr/>
        <a:lstStyle/>
        <a:p>
          <a:endParaRPr lang="en-US"/>
        </a:p>
      </dgm:t>
    </dgm:pt>
    <dgm:pt modelId="{EDD240F2-A367-4D57-896D-26A7697F144F}">
      <dgm:prSet/>
      <dgm:spPr>
        <a:xfrm>
          <a:off x="3126559" y="5089784"/>
          <a:ext cx="483036" cy="34774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همه موارد منفی است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545746D-AFA1-4476-AE23-C1BFAE3CC6D9}" type="parTrans" cxnId="{B73A0141-3B5D-46E7-926A-67B8FEABFED8}">
      <dgm:prSet/>
      <dgm:spPr>
        <a:xfrm>
          <a:off x="3368077" y="4993182"/>
          <a:ext cx="330813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300061B-24B6-4AD3-BBEB-5491C16A081A}" type="sibTrans" cxnId="{B73A0141-3B5D-46E7-926A-67B8FEABFED8}">
      <dgm:prSet/>
      <dgm:spPr/>
      <dgm:t>
        <a:bodyPr/>
        <a:lstStyle/>
        <a:p>
          <a:endParaRPr lang="en-US"/>
        </a:p>
      </dgm:t>
    </dgm:pt>
    <dgm:pt modelId="{BF6E0446-20AA-4DD3-AE91-BD27976F1D35}">
      <dgm:prSet/>
      <dgm:spPr>
        <a:xfrm>
          <a:off x="2943015" y="5841617"/>
          <a:ext cx="850124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ارزیابی دوباره علایم و پاسخ همگلوبین </a:t>
          </a:r>
        </a:p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در عرض دو هفته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121F118E-D012-4677-AF52-74E7A0826B5A}" type="parTrans" cxnId="{AA1F92A5-91FA-4D5E-A732-AF9DD2C81452}">
      <dgm:prSet/>
      <dgm:spPr>
        <a:xfrm>
          <a:off x="3322357" y="5745014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ACDFA68-74A4-4EF4-B57A-D155F78070FB}" type="sibTrans" cxnId="{AA1F92A5-91FA-4D5E-A732-AF9DD2C81452}">
      <dgm:prSet/>
      <dgm:spPr/>
      <dgm:t>
        <a:bodyPr/>
        <a:lstStyle/>
        <a:p>
          <a:endParaRPr lang="en-US"/>
        </a:p>
      </dgm:t>
    </dgm:pt>
    <dgm:pt modelId="{145922C3-B9ED-436B-AB46-D9766A625C07}">
      <dgm:prSet/>
      <dgm:spPr>
        <a:xfrm>
          <a:off x="2951479" y="6179726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پایداری علایم زرد و سفید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F64F9F3-3966-4973-9F5B-EEBD38BCE0A3}" type="parTrans" cxnId="{726B4C0F-8A21-4D31-AF56-A0F5AC2D008D}">
      <dgm:prSet/>
      <dgm:spPr>
        <a:xfrm>
          <a:off x="3132609" y="6083123"/>
          <a:ext cx="235468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079775E-D466-410D-A233-59EA006C35BA}" type="sibTrans" cxnId="{726B4C0F-8A21-4D31-AF56-A0F5AC2D008D}">
      <dgm:prSet/>
      <dgm:spPr/>
      <dgm:t>
        <a:bodyPr/>
        <a:lstStyle/>
        <a:p>
          <a:endParaRPr lang="en-US"/>
        </a:p>
      </dgm:t>
    </dgm:pt>
    <dgm:pt modelId="{6777BFA7-B993-4CC4-96DE-69063A071FAA}">
      <dgm:prSet/>
      <dgm:spPr>
        <a:xfrm>
          <a:off x="3422416" y="6179726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بروز علایم قرمز یا نارنجی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DDFC5F8A-6635-4F4B-B87A-995F0595405F}" type="parTrans" cxnId="{5896A478-4F95-4692-9734-121B68DBE95B}">
      <dgm:prSet/>
      <dgm:spPr>
        <a:xfrm>
          <a:off x="3368077" y="6083123"/>
          <a:ext cx="235468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4F7A5C4-A401-4817-B1E9-119A69908BAB}" type="sibTrans" cxnId="{5896A478-4F95-4692-9734-121B68DBE95B}">
      <dgm:prSet/>
      <dgm:spPr/>
      <dgm:t>
        <a:bodyPr/>
        <a:lstStyle/>
        <a:p>
          <a:endParaRPr lang="en-US"/>
        </a:p>
      </dgm:t>
    </dgm:pt>
    <dgm:pt modelId="{FC08CFF4-3943-4DE1-AF55-54BB844F9A58}">
      <dgm:prSet/>
      <dgm:spPr>
        <a:xfrm>
          <a:off x="3422416" y="6517834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2306064-9C90-421A-9BC0-7E1886C1D061}" type="parTrans" cxnId="{64C65B15-28D7-423D-B603-54ACEA49BA67}">
      <dgm:prSet/>
      <dgm:spPr>
        <a:xfrm>
          <a:off x="3557826" y="6421232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929F72D-D389-4BE7-A1E7-E4E467A77647}" type="sibTrans" cxnId="{64C65B15-28D7-423D-B603-54ACEA49BA67}">
      <dgm:prSet/>
      <dgm:spPr/>
      <dgm:t>
        <a:bodyPr/>
        <a:lstStyle/>
        <a:p>
          <a:endParaRPr lang="en-US"/>
        </a:p>
      </dgm:t>
    </dgm:pt>
    <dgm:pt modelId="{ACF39FC5-0713-4D63-8862-234CB4F23E60}">
      <dgm:prSet/>
      <dgm:spPr>
        <a:xfrm>
          <a:off x="3759767" y="5089784"/>
          <a:ext cx="511455" cy="30789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موارد مثبت است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A8A4F160-72DC-4ABB-802B-417F0073FAAA}" type="parTrans" cxnId="{AAB48B97-B697-4403-BC25-5F13DE0C26BD}">
      <dgm:prSet/>
      <dgm:spPr>
        <a:xfrm>
          <a:off x="3698891" y="4993182"/>
          <a:ext cx="316603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04D7E37-92F4-455F-87DE-45A6700E0437}" type="sibTrans" cxnId="{AAB48B97-B697-4403-BC25-5F13DE0C26BD}">
      <dgm:prSet/>
      <dgm:spPr/>
      <dgm:t>
        <a:bodyPr/>
        <a:lstStyle/>
        <a:p>
          <a:endParaRPr lang="en-US"/>
        </a:p>
      </dgm:t>
    </dgm:pt>
    <dgm:pt modelId="{92EF8860-4F1A-4B75-BF80-00A3983DA9B2}">
      <dgm:prSet/>
      <dgm:spPr>
        <a:xfrm>
          <a:off x="3834365" y="5494278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3CD7E63-6588-41B5-9FC4-908A97433A01}" type="parTrans" cxnId="{931809BF-AB39-4073-957A-A1435799D052}">
      <dgm:prSet/>
      <dgm:spPr>
        <a:xfrm>
          <a:off x="3969774" y="5397675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BE183F1-82DE-4870-A5BB-D651FB2F4B29}" type="sibTrans" cxnId="{931809BF-AB39-4073-957A-A1435799D052}">
      <dgm:prSet/>
      <dgm:spPr/>
      <dgm:t>
        <a:bodyPr/>
        <a:lstStyle/>
        <a:p>
          <a:endParaRPr lang="en-US"/>
        </a:p>
      </dgm:t>
    </dgm:pt>
    <dgm:pt modelId="{C8623647-ABC0-477E-9DDF-50B97F7E1731}">
      <dgm:prSet/>
      <dgm:spPr>
        <a:xfrm>
          <a:off x="2951479" y="6517834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ارزیابی دوره ای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4D765EA3-3C2A-49C4-97ED-938919186DA2}" type="parTrans" cxnId="{16EE4AEF-BB39-4544-A3AA-6E532691CB2F}">
      <dgm:prSet/>
      <dgm:spPr>
        <a:xfrm>
          <a:off x="3086889" y="6421232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DCBD42F-A0EF-477F-957E-7DA58BF625ED}" type="sibTrans" cxnId="{16EE4AEF-BB39-4544-A3AA-6E532691CB2F}">
      <dgm:prSet/>
      <dgm:spPr/>
      <dgm:t>
        <a:bodyPr/>
        <a:lstStyle/>
        <a:p>
          <a:endParaRPr lang="en-US"/>
        </a:p>
      </dgm:t>
    </dgm:pt>
    <dgm:pt modelId="{C0C4DB0E-270B-4125-B37B-210EEC903556}">
      <dgm:prSet/>
      <dgm:spPr>
        <a:xfrm>
          <a:off x="3010468" y="5534129"/>
          <a:ext cx="715219" cy="21088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درخواست آزمایش هموگلوبین</a:t>
          </a:r>
          <a:r>
            <a:rPr lang="fa-IR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3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gm:t>
    </dgm:pt>
    <dgm:pt modelId="{F2076D8D-D37E-4B7C-AB55-3B6B099B2F5B}" type="parTrans" cxnId="{CCE84B43-3E1F-4BF0-AB3E-90C992CDDA32}">
      <dgm:prSet/>
      <dgm:spPr>
        <a:xfrm>
          <a:off x="3322357" y="5437526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AE9F705-88AA-459D-91C9-B6464D4CA5AF}" type="sibTrans" cxnId="{CCE84B43-3E1F-4BF0-AB3E-90C992CDDA32}">
      <dgm:prSet/>
      <dgm:spPr/>
      <dgm:t>
        <a:bodyPr/>
        <a:lstStyle/>
        <a:p>
          <a:endParaRPr lang="en-US"/>
        </a:p>
      </dgm:t>
    </dgm:pt>
    <dgm:pt modelId="{C7E6DF73-B93E-48FB-BE9D-3F5B3A20ED04}" type="pres">
      <dgm:prSet presAssocID="{602E6588-CE2F-415C-94B0-AC0226E43CA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A1506B-6341-4DA0-AD70-0440D12E09CE}" type="pres">
      <dgm:prSet presAssocID="{602E6588-CE2F-415C-94B0-AC0226E43CAF}" presName="hierFlow" presStyleCnt="0"/>
      <dgm:spPr/>
    </dgm:pt>
    <dgm:pt modelId="{89AFE494-5860-442C-BAC3-6925F845DB5A}" type="pres">
      <dgm:prSet presAssocID="{602E6588-CE2F-415C-94B0-AC0226E43CA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9668DC8-D0E5-4697-8056-2D1704EEA793}" type="pres">
      <dgm:prSet presAssocID="{97D9CE73-6BDC-495F-9B4E-47E8E722F052}" presName="Name14" presStyleCnt="0"/>
      <dgm:spPr/>
    </dgm:pt>
    <dgm:pt modelId="{55E340AD-DBD5-4DE6-9ED1-01E05AE9BE40}" type="pres">
      <dgm:prSet presAssocID="{97D9CE73-6BDC-495F-9B4E-47E8E722F052}" presName="level1Shape" presStyleLbl="node0" presStyleIdx="0" presStyleCnt="1" custScaleX="427886" custScaleY="25801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2DC8A33-282F-4181-A5A0-7DDAE2A6A09D}" type="pres">
      <dgm:prSet presAssocID="{97D9CE73-6BDC-495F-9B4E-47E8E722F052}" presName="hierChild2" presStyleCnt="0"/>
      <dgm:spPr/>
    </dgm:pt>
    <dgm:pt modelId="{136DDDDF-AC19-4EB3-B892-9872EFB95B26}" type="pres">
      <dgm:prSet presAssocID="{586179A9-4BAA-4695-99F0-608366387C14}" presName="Name19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9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8FDB96F-4464-4CB7-8FA4-4D85FE8A250E}" type="pres">
      <dgm:prSet presAssocID="{F92F2CBF-EB51-43EB-9D63-25DE5EFB7F8B}" presName="Name21" presStyleCnt="0"/>
      <dgm:spPr/>
    </dgm:pt>
    <dgm:pt modelId="{24E9FE9A-D7D3-49B5-932A-5EB0CAD9224F}" type="pres">
      <dgm:prSet presAssocID="{F92F2CBF-EB51-43EB-9D63-25DE5EFB7F8B}" presName="level2Shape" presStyleLbl="node2" presStyleIdx="0" presStyleCnt="1" custScaleX="815281" custScaleY="54743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378F186-71F2-4CB3-8854-1BEAC6A928B1}" type="pres">
      <dgm:prSet presAssocID="{F92F2CBF-EB51-43EB-9D63-25DE5EFB7F8B}" presName="hierChild3" presStyleCnt="0"/>
      <dgm:spPr/>
    </dgm:pt>
    <dgm:pt modelId="{BBCDA4EF-C272-414C-BBEE-68CD0F5F4B75}" type="pres">
      <dgm:prSet presAssocID="{11186983-282C-4394-B19E-5704529427B5}" presName="Name19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1113324" y="0"/>
              </a:moveTo>
              <a:lnTo>
                <a:pt x="1113324" y="85995"/>
              </a:lnTo>
              <a:lnTo>
                <a:pt x="0" y="85995"/>
              </a:lnTo>
              <a:lnTo>
                <a:pt x="0" y="17199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CC4A727-4414-493B-9D6D-4755143473C5}" type="pres">
      <dgm:prSet presAssocID="{E23A5B21-F187-441C-93A7-EC65E22F6FE6}" presName="Name21" presStyleCnt="0"/>
      <dgm:spPr/>
    </dgm:pt>
    <dgm:pt modelId="{53AFA21B-D582-4D71-9338-0158ED5A2B0B}" type="pres">
      <dgm:prSet presAssocID="{E23A5B21-F187-441C-93A7-EC65E22F6FE6}" presName="level2Shape" presStyleLbl="node3" presStyleIdx="0" presStyleCnt="2" custScaleX="147459" custScaleY="126056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037F796-5184-4190-BCE9-E9474C563A72}" type="pres">
      <dgm:prSet presAssocID="{E23A5B21-F187-441C-93A7-EC65E22F6FE6}" presName="hierChild3" presStyleCnt="0"/>
      <dgm:spPr/>
    </dgm:pt>
    <dgm:pt modelId="{1647818C-8284-48EC-A816-C5779470785C}" type="pres">
      <dgm:prSet presAssocID="{88BB7614-CC64-499E-AAAB-E16A26CFCDFB}" presName="Name19" presStyleLbl="parChTrans1D4" presStyleIdx="0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ACEFB3F-AD3E-405A-8ECD-4ED987E7BBDF}" type="pres">
      <dgm:prSet presAssocID="{CD37619E-CAAE-4D9F-99D7-EC4DADCC49BC}" presName="Name21" presStyleCnt="0"/>
      <dgm:spPr/>
    </dgm:pt>
    <dgm:pt modelId="{578FB4F0-DAE9-4F0B-AA85-8390C1B4C1F0}" type="pres">
      <dgm:prSet presAssocID="{CD37619E-CAAE-4D9F-99D7-EC4DADCC49BC}" presName="level2Shape" presStyleLbl="node4" presStyleIdx="0" presStyleCnt="23" custScaleX="239200" custScaleY="146038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B519033-3787-4204-A181-6338F7A06632}" type="pres">
      <dgm:prSet presAssocID="{CD37619E-CAAE-4D9F-99D7-EC4DADCC49BC}" presName="hierChild3" presStyleCnt="0"/>
      <dgm:spPr/>
    </dgm:pt>
    <dgm:pt modelId="{7DD6BAB5-3497-425C-BC90-75FF8596D7E8}" type="pres">
      <dgm:prSet presAssocID="{92D78D84-BB2E-4BB7-A46B-9DCB3704FBF1}" presName="Name19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95"/>
              </a:lnTo>
              <a:lnTo>
                <a:pt x="1113324" y="85995"/>
              </a:lnTo>
              <a:lnTo>
                <a:pt x="1113324" y="17199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172F6F1-DB94-42F6-84C5-513FF193E933}" type="pres">
      <dgm:prSet presAssocID="{1F3E252E-94F7-4528-8A86-212E17E91BFE}" presName="Name21" presStyleCnt="0"/>
      <dgm:spPr/>
    </dgm:pt>
    <dgm:pt modelId="{65DEE3D1-B71C-485C-B28D-7EB02E3579B7}" type="pres">
      <dgm:prSet presAssocID="{1F3E252E-94F7-4528-8A86-212E17E91BFE}" presName="level2Shape" presStyleLbl="node3" presStyleIdx="1" presStyleCnt="2" custScaleX="158444" custScaleY="119951" custLinFactNeighborX="20277" custLinFactNeighborY="31326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265532A-1A94-4256-BBC2-F88CFF2D6D9C}" type="pres">
      <dgm:prSet presAssocID="{1F3E252E-94F7-4528-8A86-212E17E91BFE}" presName="hierChild3" presStyleCnt="0"/>
      <dgm:spPr/>
    </dgm:pt>
    <dgm:pt modelId="{D8A40886-B7D9-4721-9D43-59363356679D}" type="pres">
      <dgm:prSet presAssocID="{8B872CB0-2813-4E11-9462-26CBD34DA735}" presName="Name19" presStyleLbl="parChTrans1D4" presStyleIdx="1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8089" y="45720"/>
              </a:moveTo>
              <a:lnTo>
                <a:pt x="48089" y="72172"/>
              </a:lnTo>
              <a:lnTo>
                <a:pt x="45720" y="72172"/>
              </a:lnTo>
              <a:lnTo>
                <a:pt x="45720" y="9862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4A542AA-952B-4F4E-9373-9B8D20C776CB}" type="pres">
      <dgm:prSet presAssocID="{5BC21150-702E-485B-AE01-DFD95BC38846}" presName="Name21" presStyleCnt="0"/>
      <dgm:spPr/>
    </dgm:pt>
    <dgm:pt modelId="{E6481D9E-D82F-4A6C-8F46-0CBEFFC77697}" type="pres">
      <dgm:prSet presAssocID="{5BC21150-702E-485B-AE01-DFD95BC38846}" presName="level2Shape" presStyleLbl="node4" presStyleIdx="1" presStyleCnt="23" custScaleX="117143" custScaleY="59054" custLinFactNeighborX="19623" custLinFactNeighborY="1323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4EE8EF9-FBDC-4791-979C-3129884608B6}" type="pres">
      <dgm:prSet presAssocID="{5BC21150-702E-485B-AE01-DFD95BC38846}" presName="hierChild3" presStyleCnt="0"/>
      <dgm:spPr/>
    </dgm:pt>
    <dgm:pt modelId="{DF396F52-566F-4E93-AA9A-2C3BD3C1BAF3}" type="pres">
      <dgm:prSet presAssocID="{6EAF4EE6-D5E3-47DA-9C5B-C54CFD4E104E}" presName="Name19" presStyleLbl="parChTrans1D4" presStyleIdx="2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58467" y="45720"/>
              </a:moveTo>
              <a:lnTo>
                <a:pt x="58467" y="72175"/>
              </a:lnTo>
              <a:lnTo>
                <a:pt x="45720" y="72175"/>
              </a:lnTo>
              <a:lnTo>
                <a:pt x="45720" y="9863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C781316-F819-4944-B0AD-DDBBBFC6569A}" type="pres">
      <dgm:prSet presAssocID="{B103F201-ECF0-4637-8C0F-3BC8B0F5F620}" presName="Name21" presStyleCnt="0"/>
      <dgm:spPr/>
    </dgm:pt>
    <dgm:pt modelId="{ACD2B19E-092F-4E26-9F5C-2FC4A907C0DA}" type="pres">
      <dgm:prSet presAssocID="{B103F201-ECF0-4637-8C0F-3BC8B0F5F620}" presName="level2Shape" presStyleLbl="node4" presStyleIdx="2" presStyleCnt="23" custScaleX="201193" custScaleY="101684" custLinFactNeighborX="16104" custLinFactNeighborY="-485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3F419BA-2D15-4975-93A8-72675E812AA8}" type="pres">
      <dgm:prSet presAssocID="{B103F201-ECF0-4637-8C0F-3BC8B0F5F620}" presName="hierChild3" presStyleCnt="0"/>
      <dgm:spPr/>
    </dgm:pt>
    <dgm:pt modelId="{3E7489B0-0EC2-46F9-99A7-B7F3B2A17D0A}" type="pres">
      <dgm:prSet presAssocID="{5404A37B-76BA-4BBF-BC5B-60CD68780065}" presName="Name19" presStyleLbl="parChTrans1D4" presStyleIdx="3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933145" y="0"/>
              </a:moveTo>
              <a:lnTo>
                <a:pt x="933145" y="54168"/>
              </a:lnTo>
              <a:lnTo>
                <a:pt x="0" y="54168"/>
              </a:lnTo>
              <a:lnTo>
                <a:pt x="0" y="1083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739D9D5-6CA2-4C8F-B12B-28C5EF103DE3}" type="pres">
      <dgm:prSet presAssocID="{12C70F81-7A7D-4AB4-8D76-56111F7B8DAB}" presName="Name21" presStyleCnt="0"/>
      <dgm:spPr/>
    </dgm:pt>
    <dgm:pt modelId="{8772F5F5-7FE1-4C75-973A-7734D44DFFF6}" type="pres">
      <dgm:prSet presAssocID="{12C70F81-7A7D-4AB4-8D76-56111F7B8DAB}" presName="level2Shape" presStyleLbl="node4" presStyleIdx="3" presStyleCnt="23" custScaleX="132762" custScaleY="135707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89AD75B8-5667-4E22-9114-EC0A5EF0CE75}" type="pres">
      <dgm:prSet presAssocID="{12C70F81-7A7D-4AB4-8D76-56111F7B8DAB}" presName="hierChild3" presStyleCnt="0"/>
      <dgm:spPr/>
    </dgm:pt>
    <dgm:pt modelId="{BDFCFD52-95B1-40BD-B8A8-B6647186D19D}" type="pres">
      <dgm:prSet presAssocID="{EC2037C4-6775-49C9-9E54-BFD1F10575F1}" presName="Name19" presStyleLbl="parChTrans1D4" presStyleIdx="4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326365" y="0"/>
              </a:moveTo>
              <a:lnTo>
                <a:pt x="326365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A0B7F1E-EBFB-43C6-8003-E0C24E09CC48}" type="pres">
      <dgm:prSet presAssocID="{A336D75C-148E-4D24-BE60-73F54F342469}" presName="Name21" presStyleCnt="0"/>
      <dgm:spPr/>
    </dgm:pt>
    <dgm:pt modelId="{0BEFD71C-96BD-4F7E-AF9A-C2644D319A21}" type="pres">
      <dgm:prSet presAssocID="{A336D75C-148E-4D24-BE60-73F54F342469}" presName="level2Shape" presStyleLbl="node4" presStyleIdx="4" presStyleCnt="23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442474B0-F902-446C-80D7-5E6DE14AAA79}" type="pres">
      <dgm:prSet presAssocID="{A336D75C-148E-4D24-BE60-73F54F342469}" presName="hierChild3" presStyleCnt="0"/>
      <dgm:spPr/>
    </dgm:pt>
    <dgm:pt modelId="{F92BA2BD-D697-49AD-BB1C-420F35AAC7DC}" type="pres">
      <dgm:prSet presAssocID="{C03216FA-B299-4AF7-BF57-80B08D75F5F8}" presName="Name19" presStyleLbl="parChTrans1D4" presStyleIdx="5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3622DA9-650C-47DD-A951-67AD93343E8F}" type="pres">
      <dgm:prSet presAssocID="{A418B701-8C77-4CC4-ADD4-AE3A4A19D157}" presName="Name21" presStyleCnt="0"/>
      <dgm:spPr/>
    </dgm:pt>
    <dgm:pt modelId="{6B94FF1C-9449-4F2A-B1F2-CEE1D912505B}" type="pres">
      <dgm:prSet presAssocID="{A418B701-8C77-4CC4-ADD4-AE3A4A19D157}" presName="level2Shape" presStyleLbl="node4" presStyleIdx="5" presStyleCnt="23" custScaleX="200367" custScaleY="163425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F94F175-B90A-4230-A8C8-B0B52DC9AFFC}" type="pres">
      <dgm:prSet presAssocID="{A418B701-8C77-4CC4-ADD4-AE3A4A19D157}" presName="hierChild3" presStyleCnt="0"/>
      <dgm:spPr/>
    </dgm:pt>
    <dgm:pt modelId="{CF3AD234-94F8-4CD7-8110-AF9B719529E3}" type="pres">
      <dgm:prSet presAssocID="{B79D4465-D062-4185-825B-4AB9F9926894}" presName="Name19" presStyleLbl="parChTrans1D4" presStyleIdx="6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326365" y="48301"/>
              </a:lnTo>
              <a:lnTo>
                <a:pt x="326365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93CA9C3-1BBA-400B-955B-42DC476D3301}" type="pres">
      <dgm:prSet presAssocID="{7706554E-4028-42D1-AF9C-A5F8D01DD110}" presName="Name21" presStyleCnt="0"/>
      <dgm:spPr/>
    </dgm:pt>
    <dgm:pt modelId="{5B7F944B-7E2B-474B-B407-31C7ECE8AEE4}" type="pres">
      <dgm:prSet presAssocID="{7706554E-4028-42D1-AF9C-A5F8D01DD110}" presName="level2Shape" presStyleLbl="node4" presStyleIdx="6" presStyleCnt="23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43448DFD-0F41-4399-83B2-5AB24D4C7D74}" type="pres">
      <dgm:prSet presAssocID="{7706554E-4028-42D1-AF9C-A5F8D01DD110}" presName="hierChild3" presStyleCnt="0"/>
      <dgm:spPr/>
    </dgm:pt>
    <dgm:pt modelId="{AF1DA47C-20F1-4D8B-A6F1-0CDC53972A0A}" type="pres">
      <dgm:prSet presAssocID="{D84B7EDE-937C-4D9C-AE37-432903C364CB}" presName="Name19" presStyleLbl="parChTrans1D4" presStyleIdx="7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93479B9-5C69-476F-AFEC-1A651F6FD420}" type="pres">
      <dgm:prSet presAssocID="{25AAF603-3589-4E4B-BCF4-D02BBA66BBDD}" presName="Name21" presStyleCnt="0"/>
      <dgm:spPr/>
    </dgm:pt>
    <dgm:pt modelId="{901C4CE0-03FB-4E42-BFAE-A6BA17B3C41C}" type="pres">
      <dgm:prSet presAssocID="{25AAF603-3589-4E4B-BCF4-D02BBA66BBDD}" presName="level2Shape" presStyleLbl="node4" presStyleIdx="7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3BAC3D2-293D-47E7-A35C-30CA968C8A73}" type="pres">
      <dgm:prSet presAssocID="{25AAF603-3589-4E4B-BCF4-D02BBA66BBDD}" presName="hierChild3" presStyleCnt="0"/>
      <dgm:spPr/>
    </dgm:pt>
    <dgm:pt modelId="{51F2CC25-7321-4A37-9E2D-FBDD811CCE46}" type="pres">
      <dgm:prSet presAssocID="{60466D62-7BF1-4E1D-B525-B270B6AAC820}" presName="Name19" presStyleLbl="parChTrans1D4" presStyleIdx="8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68"/>
              </a:lnTo>
              <a:lnTo>
                <a:pt x="774973" y="54168"/>
              </a:lnTo>
              <a:lnTo>
                <a:pt x="774973" y="1083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F7D39FB-977E-42A7-A056-7F26B4426380}" type="pres">
      <dgm:prSet presAssocID="{4E60B9FE-FEC7-41EB-90BB-077E6F3BDF93}" presName="Name21" presStyleCnt="0"/>
      <dgm:spPr/>
    </dgm:pt>
    <dgm:pt modelId="{1ED70288-AAB4-4A4E-90BC-8AA07BCA6E3E}" type="pres">
      <dgm:prSet presAssocID="{4E60B9FE-FEC7-41EB-90BB-077E6F3BDF93}" presName="level2Shape" presStyleLbl="node4" presStyleIdx="8" presStyleCnt="23" custScaleX="155671" custScaleY="184939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0EFE03CC-DEF1-48E1-9C9F-B5E0D43D482A}" type="pres">
      <dgm:prSet presAssocID="{4E60B9FE-FEC7-41EB-90BB-077E6F3BDF93}" presName="hierChild3" presStyleCnt="0"/>
      <dgm:spPr/>
    </dgm:pt>
    <dgm:pt modelId="{C3E6F96D-B2A7-4477-9F55-930D6CC0C2E2}" type="pres">
      <dgm:prSet presAssocID="{7C8F1D3F-A94C-4602-976D-66CF827E566F}" presName="Name19" presStyleLbl="parChTrans1D4" presStyleIdx="9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9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2A084A9-C117-4833-B37A-777CA124C0D2}" type="pres">
      <dgm:prSet presAssocID="{AEBCE80A-8A1F-43A6-9540-854D2FA6A127}" presName="Name21" presStyleCnt="0"/>
      <dgm:spPr/>
    </dgm:pt>
    <dgm:pt modelId="{C0D4048E-FDB4-42DE-B106-4A6D8CB5E0D6}" type="pres">
      <dgm:prSet presAssocID="{AEBCE80A-8A1F-43A6-9540-854D2FA6A127}" presName="level2Shape" presStyleLbl="node4" presStyleIdx="9" presStyleCnt="23" custScaleX="602853" custScaleY="23637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59A5B96-E99B-4758-AC6E-493740026967}" type="pres">
      <dgm:prSet presAssocID="{AEBCE80A-8A1F-43A6-9540-854D2FA6A127}" presName="hierChild3" presStyleCnt="0"/>
      <dgm:spPr/>
    </dgm:pt>
    <dgm:pt modelId="{C6DF1C5C-9C2D-47A6-B2FB-166CBB8E26A7}" type="pres">
      <dgm:prSet presAssocID="{F77B59EA-006A-40CE-ADCA-DA7BC1D01777}" presName="Name19" presStyleLbl="parChTrans1D4" presStyleIdx="10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333866" y="0"/>
              </a:moveTo>
              <a:lnTo>
                <a:pt x="333866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D9D2ACE-1E89-4712-9F9C-FC60D56DC28E}" type="pres">
      <dgm:prSet presAssocID="{D07C6733-6FDA-431D-8508-8ECC09CCEC94}" presName="Name21" presStyleCnt="0"/>
      <dgm:spPr/>
    </dgm:pt>
    <dgm:pt modelId="{36968BF5-87A7-4621-9CFB-F14BEC1394EB}" type="pres">
      <dgm:prSet presAssocID="{D07C6733-6FDA-431D-8508-8ECC09CCEC94}" presName="level2Shape" presStyleLbl="node4" presStyleIdx="10" presStyleCnt="23" custScaleX="128096" custScaleY="138046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4FD430BA-2D41-4DFE-A5D0-EB8340DD3F69}" type="pres">
      <dgm:prSet presAssocID="{D07C6733-6FDA-431D-8508-8ECC09CCEC94}" presName="hierChild3" presStyleCnt="0"/>
      <dgm:spPr/>
    </dgm:pt>
    <dgm:pt modelId="{DDFF63D4-425D-44B6-BC53-22B342F64D2F}" type="pres">
      <dgm:prSet presAssocID="{76E3D956-7EB5-4533-915C-2AA65EFC431C}" presName="Name19" presStyleLbl="parChTrans1D4" presStyleIdx="11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24DD118-4652-477D-8B19-9A38DDDC003F}" type="pres">
      <dgm:prSet presAssocID="{3203D753-2867-420C-8A85-4478E1BBAC5D}" presName="Name21" presStyleCnt="0"/>
      <dgm:spPr/>
    </dgm:pt>
    <dgm:pt modelId="{CCA44102-53B5-426A-9172-FAD354613126}" type="pres">
      <dgm:prSet presAssocID="{3203D753-2867-420C-8A85-4478E1BBAC5D}" presName="level2Shape" presStyleLbl="node4" presStyleIdx="11" presStyleCnt="23" custScaleX="18859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E39E65D-93E4-4C11-9958-252D7A022110}" type="pres">
      <dgm:prSet presAssocID="{3203D753-2867-420C-8A85-4478E1BBAC5D}" presName="hierChild3" presStyleCnt="0"/>
      <dgm:spPr/>
    </dgm:pt>
    <dgm:pt modelId="{F822FB9A-985A-4B22-A12E-3C874ADA41F0}" type="pres">
      <dgm:prSet presAssocID="{B545746D-AFA1-4476-AE23-C1BFAE3CC6D9}" presName="Name19" presStyleLbl="parChTrans1D4" presStyleIdx="12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330813" y="0"/>
              </a:moveTo>
              <a:lnTo>
                <a:pt x="330813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0518DFC-4580-4C12-AD23-D78931A4D59C}" type="pres">
      <dgm:prSet presAssocID="{EDD240F2-A367-4D57-896D-26A7697F144F}" presName="Name21" presStyleCnt="0"/>
      <dgm:spPr/>
    </dgm:pt>
    <dgm:pt modelId="{9A601926-CF3A-4123-B05B-7A38AA9936C3}" type="pres">
      <dgm:prSet presAssocID="{EDD240F2-A367-4D57-896D-26A7697F144F}" presName="level2Shape" presStyleLbl="node4" presStyleIdx="12" presStyleCnt="23" custScaleX="133340" custScaleY="143989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1F9EFA5-11B9-4B58-857B-7C563C2DB3AB}" type="pres">
      <dgm:prSet presAssocID="{EDD240F2-A367-4D57-896D-26A7697F144F}" presName="hierChild3" presStyleCnt="0"/>
      <dgm:spPr/>
    </dgm:pt>
    <dgm:pt modelId="{3B88000C-35AD-4177-B034-5416E94CCE09}" type="pres">
      <dgm:prSet presAssocID="{F2076D8D-D37E-4B7C-AB55-3B6B099B2F5B}" presName="Name19" presStyleLbl="parChTrans1D4" presStyleIdx="13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3FCD131-8F34-4A36-BF83-2EDA8674498B}" type="pres">
      <dgm:prSet presAssocID="{C0C4DB0E-270B-4125-B37B-210EEC903556}" presName="Name21" presStyleCnt="0"/>
      <dgm:spPr/>
    </dgm:pt>
    <dgm:pt modelId="{DAB1F095-B042-4761-8EA9-E8FB6946321E}" type="pres">
      <dgm:prSet presAssocID="{C0C4DB0E-270B-4125-B37B-210EEC903556}" presName="level2Shape" presStyleLbl="node4" presStyleIdx="13" presStyleCnt="23" custScaleX="197433" custScaleY="8732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845273E-04C6-419F-BA45-E2509D7BC158}" type="pres">
      <dgm:prSet presAssocID="{C0C4DB0E-270B-4125-B37B-210EEC903556}" presName="hierChild3" presStyleCnt="0"/>
      <dgm:spPr/>
    </dgm:pt>
    <dgm:pt modelId="{92BA1D3A-3B44-4B68-B1F6-2A756F3A1F63}" type="pres">
      <dgm:prSet presAssocID="{121F118E-D012-4677-AF52-74E7A0826B5A}" presName="Name19" presStyleLbl="parChTrans1D4" presStyleIdx="14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D40050D-8176-4F00-AD5D-50CD163810E1}" type="pres">
      <dgm:prSet presAssocID="{BF6E0446-20AA-4DD3-AE91-BD27976F1D35}" presName="Name21" presStyleCnt="0"/>
      <dgm:spPr/>
    </dgm:pt>
    <dgm:pt modelId="{7B1B136E-091A-42AE-86DB-E5F27F1D03F2}" type="pres">
      <dgm:prSet presAssocID="{BF6E0446-20AA-4DD3-AE91-BD27976F1D35}" presName="level2Shape" presStyleLbl="node4" presStyleIdx="14" presStyleCnt="23" custScaleX="23467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011314A-F2AE-4A70-BE8E-52EDAE85A5BB}" type="pres">
      <dgm:prSet presAssocID="{BF6E0446-20AA-4DD3-AE91-BD27976F1D35}" presName="hierChild3" presStyleCnt="0"/>
      <dgm:spPr/>
    </dgm:pt>
    <dgm:pt modelId="{7A4A7572-B6E6-4B1D-82F4-23C228D5AE76}" type="pres">
      <dgm:prSet presAssocID="{BF64F9F3-3966-4973-9F5B-EEBD38BCE0A3}" presName="Name19" presStyleLbl="parChTrans1D4" presStyleIdx="15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235468" y="0"/>
              </a:moveTo>
              <a:lnTo>
                <a:pt x="235468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B936BF0-808F-4F8C-B8B4-698E9A82FA68}" type="pres">
      <dgm:prSet presAssocID="{145922C3-B9ED-436B-AB46-D9766A625C07}" presName="Name21" presStyleCnt="0"/>
      <dgm:spPr/>
    </dgm:pt>
    <dgm:pt modelId="{C328D836-FA06-4700-A71D-433A1783DF10}" type="pres">
      <dgm:prSet presAssocID="{145922C3-B9ED-436B-AB46-D9766A625C07}" presName="level2Shape" presStyleLbl="node4" presStyleIdx="15" presStyleCnt="2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BFF54DF-3D74-4030-B12D-5071B9C66041}" type="pres">
      <dgm:prSet presAssocID="{145922C3-B9ED-436B-AB46-D9766A625C07}" presName="hierChild3" presStyleCnt="0"/>
      <dgm:spPr/>
    </dgm:pt>
    <dgm:pt modelId="{CFF5F7D6-2A85-4A2F-9861-FB7B9C67FD7C}" type="pres">
      <dgm:prSet presAssocID="{4D765EA3-3C2A-49C4-97ED-938919186DA2}" presName="Name19" presStyleLbl="parChTrans1D4" presStyleIdx="16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14BC7D8-3C49-4CD1-ADD8-DE2F998E2544}" type="pres">
      <dgm:prSet presAssocID="{C8623647-ABC0-477E-9DDF-50B97F7E1731}" presName="Name21" presStyleCnt="0"/>
      <dgm:spPr/>
    </dgm:pt>
    <dgm:pt modelId="{024ECE9B-5907-43F8-AF21-BFB67D00BCC9}" type="pres">
      <dgm:prSet presAssocID="{C8623647-ABC0-477E-9DDF-50B97F7E1731}" presName="level2Shape" presStyleLbl="node4" presStyleIdx="16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76FD4B4-42BF-4280-A235-735B766DDF96}" type="pres">
      <dgm:prSet presAssocID="{C8623647-ABC0-477E-9DDF-50B97F7E1731}" presName="hierChild3" presStyleCnt="0"/>
      <dgm:spPr/>
    </dgm:pt>
    <dgm:pt modelId="{2AF34BF0-53BD-4736-A2EE-CD60F1742F6D}" type="pres">
      <dgm:prSet presAssocID="{DDFC5F8A-6635-4F4B-B87A-995F0595405F}" presName="Name19" presStyleLbl="parChTrans1D4" presStyleIdx="17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235468" y="48301"/>
              </a:lnTo>
              <a:lnTo>
                <a:pt x="235468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4835878-7014-4316-B0EE-17E753CEC034}" type="pres">
      <dgm:prSet presAssocID="{6777BFA7-B993-4CC4-96DE-69063A071FAA}" presName="Name21" presStyleCnt="0"/>
      <dgm:spPr/>
    </dgm:pt>
    <dgm:pt modelId="{E2867311-F3C3-441F-A44D-E395F1628851}" type="pres">
      <dgm:prSet presAssocID="{6777BFA7-B993-4CC4-96DE-69063A071FAA}" presName="level2Shape" presStyleLbl="node4" presStyleIdx="17" presStyleCnt="2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4DD6D7B-5DE8-489F-AD0F-488CCDF12730}" type="pres">
      <dgm:prSet presAssocID="{6777BFA7-B993-4CC4-96DE-69063A071FAA}" presName="hierChild3" presStyleCnt="0"/>
      <dgm:spPr/>
    </dgm:pt>
    <dgm:pt modelId="{854C2DEF-B1CB-41EF-B8D7-88A67D44B6F4}" type="pres">
      <dgm:prSet presAssocID="{C2306064-9C90-421A-9BC0-7E1886C1D061}" presName="Name19" presStyleLbl="parChTrans1D4" presStyleIdx="18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870D153-E1B5-4076-AB03-E96674FE731C}" type="pres">
      <dgm:prSet presAssocID="{FC08CFF4-3943-4DE1-AF55-54BB844F9A58}" presName="Name21" presStyleCnt="0"/>
      <dgm:spPr/>
    </dgm:pt>
    <dgm:pt modelId="{0DB7CE21-0C23-453B-92A5-BC7CBDECD541}" type="pres">
      <dgm:prSet presAssocID="{FC08CFF4-3943-4DE1-AF55-54BB844F9A58}" presName="level2Shape" presStyleLbl="node4" presStyleIdx="18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611F73B-60D9-4233-B9AC-001E9C269F1B}" type="pres">
      <dgm:prSet presAssocID="{FC08CFF4-3943-4DE1-AF55-54BB844F9A58}" presName="hierChild3" presStyleCnt="0"/>
      <dgm:spPr/>
    </dgm:pt>
    <dgm:pt modelId="{735B237C-4E8A-48CF-BB29-CFDA73037653}" type="pres">
      <dgm:prSet presAssocID="{A8A4F160-72DC-4ABB-802B-417F0073FAAA}" presName="Name19" presStyleLbl="parChTrans1D4" presStyleIdx="19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316603" y="48301"/>
              </a:lnTo>
              <a:lnTo>
                <a:pt x="316603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93AA7CC-91F9-4CF6-A070-26D3F14F4F22}" type="pres">
      <dgm:prSet presAssocID="{ACF39FC5-0713-4D63-8862-234CB4F23E60}" presName="Name21" presStyleCnt="0"/>
      <dgm:spPr/>
    </dgm:pt>
    <dgm:pt modelId="{81AACCDB-FEC5-4EEC-9B2C-F59AD122C242}" type="pres">
      <dgm:prSet presAssocID="{ACF39FC5-0713-4D63-8862-234CB4F23E60}" presName="level2Shape" presStyleLbl="node4" presStyleIdx="19" presStyleCnt="23" custScaleX="141185" custScaleY="127488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B9899291-1322-4AAC-BB4D-2C4C7D0757E3}" type="pres">
      <dgm:prSet presAssocID="{ACF39FC5-0713-4D63-8862-234CB4F23E60}" presName="hierChild3" presStyleCnt="0"/>
      <dgm:spPr/>
    </dgm:pt>
    <dgm:pt modelId="{94203AF7-2B9A-4934-94EF-DB19C98E71C0}" type="pres">
      <dgm:prSet presAssocID="{F3CD7E63-6588-41B5-9FC4-908A97433A01}" presName="Name19" presStyleLbl="parChTrans1D4" presStyleIdx="20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C480338-4C8A-4820-897B-1A691CF6034F}" type="pres">
      <dgm:prSet presAssocID="{92EF8860-4F1A-4B75-BF80-00A3983DA9B2}" presName="Name21" presStyleCnt="0"/>
      <dgm:spPr/>
    </dgm:pt>
    <dgm:pt modelId="{C57878A7-E67E-497F-ADED-82219AEABBF8}" type="pres">
      <dgm:prSet presAssocID="{92EF8860-4F1A-4B75-BF80-00A3983DA9B2}" presName="level2Shape" presStyleLbl="node4" presStyleIdx="20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863E91F-1B05-4710-853F-904FB9F7D55F}" type="pres">
      <dgm:prSet presAssocID="{92EF8860-4F1A-4B75-BF80-00A3983DA9B2}" presName="hierChild3" presStyleCnt="0"/>
      <dgm:spPr/>
    </dgm:pt>
    <dgm:pt modelId="{72F847E0-3560-4182-B35D-CEE69C314693}" type="pres">
      <dgm:prSet presAssocID="{DD92E740-609D-4901-801E-91BAFD8652F2}" presName="Name19" presStyleLbl="parChTrans1D4" presStyleIdx="21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297537" y="48301"/>
              </a:lnTo>
              <a:lnTo>
                <a:pt x="297537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B035C45-6E3A-4F82-850A-35C2D1827EF5}" type="pres">
      <dgm:prSet presAssocID="{5F5B5E23-99AA-49F9-959D-036FA1D4D287}" presName="Name21" presStyleCnt="0"/>
      <dgm:spPr/>
    </dgm:pt>
    <dgm:pt modelId="{521A834D-7EE0-4242-BF7A-29AE5D1877AD}" type="pres">
      <dgm:prSet presAssocID="{5F5B5E23-99AA-49F9-959D-036FA1D4D287}" presName="level2Shape" presStyleLbl="node4" presStyleIdx="21" presStyleCnt="23" custScaleX="148153" custScaleY="137259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8427156-0FDF-4EB5-83C9-1E559574BC2D}" type="pres">
      <dgm:prSet presAssocID="{5F5B5E23-99AA-49F9-959D-036FA1D4D287}" presName="hierChild3" presStyleCnt="0"/>
      <dgm:spPr/>
    </dgm:pt>
    <dgm:pt modelId="{234E7679-8D8E-4D6B-B757-EB94E191B303}" type="pres">
      <dgm:prSet presAssocID="{F2AAC46E-684D-4330-A2A2-FDAE87AC9C74}" presName="Name19" presStyleLbl="parChTrans1D4" presStyleIdx="22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6DB5BC8-F389-4D70-B3AD-C6852B9EDCC9}" type="pres">
      <dgm:prSet presAssocID="{B4FC962F-6548-4EB3-8BD7-BA6E2380AD1C}" presName="Name21" presStyleCnt="0"/>
      <dgm:spPr/>
    </dgm:pt>
    <dgm:pt modelId="{E60A4CB8-3ECE-4DCC-B45A-A3D666DEB774}" type="pres">
      <dgm:prSet presAssocID="{B4FC962F-6548-4EB3-8BD7-BA6E2380AD1C}" presName="level2Shape" presStyleLbl="node4" presStyleIdx="22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4D15C05-7B89-4EC0-9F3E-C019A2C1018A}" type="pres">
      <dgm:prSet presAssocID="{B4FC962F-6548-4EB3-8BD7-BA6E2380AD1C}" presName="hierChild3" presStyleCnt="0"/>
      <dgm:spPr/>
    </dgm:pt>
    <dgm:pt modelId="{1D0015AD-9FD4-42AF-B5AB-C787DF5D5580}" type="pres">
      <dgm:prSet presAssocID="{602E6588-CE2F-415C-94B0-AC0226E43CAF}" presName="bgShapesFlow" presStyleCnt="0"/>
      <dgm:spPr/>
    </dgm:pt>
  </dgm:ptLst>
  <dgm:cxnLst>
    <dgm:cxn modelId="{0FE59FC5-925D-4995-8779-BF0591CD9BB5}" type="presOf" srcId="{C03216FA-B299-4AF7-BF57-80B08D75F5F8}" destId="{F92BA2BD-D697-49AD-BB1C-420F35AAC7DC}" srcOrd="0" destOrd="0" presId="urn:microsoft.com/office/officeart/2005/8/layout/hierarchy6"/>
    <dgm:cxn modelId="{51067CE0-2D13-4F70-B03C-DA527F3FE3E7}" type="presOf" srcId="{25AAF603-3589-4E4B-BCF4-D02BBA66BBDD}" destId="{901C4CE0-03FB-4E42-BFAE-A6BA17B3C41C}" srcOrd="0" destOrd="0" presId="urn:microsoft.com/office/officeart/2005/8/layout/hierarchy6"/>
    <dgm:cxn modelId="{A009F1DE-C2AC-4773-8463-80CE1C0DB4B1}" type="presOf" srcId="{B103F201-ECF0-4637-8C0F-3BC8B0F5F620}" destId="{ACD2B19E-092F-4E26-9F5C-2FC4A907C0DA}" srcOrd="0" destOrd="0" presId="urn:microsoft.com/office/officeart/2005/8/layout/hierarchy6"/>
    <dgm:cxn modelId="{764C00C8-A515-406D-922C-6F4AE86949C8}" type="presOf" srcId="{586179A9-4BAA-4695-99F0-608366387C14}" destId="{136DDDDF-AC19-4EB3-B892-9872EFB95B26}" srcOrd="0" destOrd="0" presId="urn:microsoft.com/office/officeart/2005/8/layout/hierarchy6"/>
    <dgm:cxn modelId="{2506DF17-F62A-406F-8047-0E517376AC71}" type="presOf" srcId="{3203D753-2867-420C-8A85-4478E1BBAC5D}" destId="{CCA44102-53B5-426A-9172-FAD354613126}" srcOrd="0" destOrd="0" presId="urn:microsoft.com/office/officeart/2005/8/layout/hierarchy6"/>
    <dgm:cxn modelId="{2235CBEE-A503-4D3C-925C-D2F0BA64DDD5}" type="presOf" srcId="{C8623647-ABC0-477E-9DDF-50B97F7E1731}" destId="{024ECE9B-5907-43F8-AF21-BFB67D00BCC9}" srcOrd="0" destOrd="0" presId="urn:microsoft.com/office/officeart/2005/8/layout/hierarchy6"/>
    <dgm:cxn modelId="{423294DA-5A54-42FE-BCB2-8A27A5EF1EC9}" type="presOf" srcId="{C0C4DB0E-270B-4125-B37B-210EEC903556}" destId="{DAB1F095-B042-4761-8EA9-E8FB6946321E}" srcOrd="0" destOrd="0" presId="urn:microsoft.com/office/officeart/2005/8/layout/hierarchy6"/>
    <dgm:cxn modelId="{96EAD5E5-47AD-40A9-8443-2F371F238FE5}" type="presOf" srcId="{5404A37B-76BA-4BBF-BC5B-60CD68780065}" destId="{3E7489B0-0EC2-46F9-99A7-B7F3B2A17D0A}" srcOrd="0" destOrd="0" presId="urn:microsoft.com/office/officeart/2005/8/layout/hierarchy6"/>
    <dgm:cxn modelId="{2FC05CAE-567B-4E77-AEE4-E1848A446678}" type="presOf" srcId="{C2306064-9C90-421A-9BC0-7E1886C1D061}" destId="{854C2DEF-B1CB-41EF-B8D7-88A67D44B6F4}" srcOrd="0" destOrd="0" presId="urn:microsoft.com/office/officeart/2005/8/layout/hierarchy6"/>
    <dgm:cxn modelId="{AAB48B97-B697-4403-BC25-5F13DE0C26BD}" srcId="{3203D753-2867-420C-8A85-4478E1BBAC5D}" destId="{ACF39FC5-0713-4D63-8862-234CB4F23E60}" srcOrd="1" destOrd="0" parTransId="{A8A4F160-72DC-4ABB-802B-417F0073FAAA}" sibTransId="{F04D7E37-92F4-455F-87DE-45A6700E0437}"/>
    <dgm:cxn modelId="{5F681D77-BFE5-43D9-A6FB-A621FC4D622B}" type="presOf" srcId="{DD92E740-609D-4901-801E-91BAFD8652F2}" destId="{72F847E0-3560-4182-B35D-CEE69C314693}" srcOrd="0" destOrd="0" presId="urn:microsoft.com/office/officeart/2005/8/layout/hierarchy6"/>
    <dgm:cxn modelId="{CCEC1F03-0785-40B0-9EFF-6C8D67536AF6}" srcId="{4E60B9FE-FEC7-41EB-90BB-077E6F3BDF93}" destId="{AEBCE80A-8A1F-43A6-9540-854D2FA6A127}" srcOrd="0" destOrd="0" parTransId="{7C8F1D3F-A94C-4602-976D-66CF827E566F}" sibTransId="{E1625FFC-1850-4C98-962C-919D62396F10}"/>
    <dgm:cxn modelId="{12F5DAA8-73F7-4B01-B760-6E7E2B8AF744}" type="presOf" srcId="{F3CD7E63-6588-41B5-9FC4-908A97433A01}" destId="{94203AF7-2B9A-4934-94EF-DB19C98E71C0}" srcOrd="0" destOrd="0" presId="urn:microsoft.com/office/officeart/2005/8/layout/hierarchy6"/>
    <dgm:cxn modelId="{D38A8484-428F-49D2-B20E-522B50E09D64}" srcId="{602E6588-CE2F-415C-94B0-AC0226E43CAF}" destId="{97D9CE73-6BDC-495F-9B4E-47E8E722F052}" srcOrd="0" destOrd="0" parTransId="{1A406EFE-8205-4F49-ADFC-40716A9B3C38}" sibTransId="{A0F0160E-A163-415B-806F-BC4AC83EB9F7}"/>
    <dgm:cxn modelId="{63A2B294-D00C-49E0-AB45-3CC94A54D041}" type="presOf" srcId="{1F3E252E-94F7-4528-8A86-212E17E91BFE}" destId="{65DEE3D1-B71C-485C-B28D-7EB02E3579B7}" srcOrd="0" destOrd="0" presId="urn:microsoft.com/office/officeart/2005/8/layout/hierarchy6"/>
    <dgm:cxn modelId="{726B4C0F-8A21-4D31-AF56-A0F5AC2D008D}" srcId="{BF6E0446-20AA-4DD3-AE91-BD27976F1D35}" destId="{145922C3-B9ED-436B-AB46-D9766A625C07}" srcOrd="0" destOrd="0" parTransId="{BF64F9F3-3966-4973-9F5B-EEBD38BCE0A3}" sibTransId="{F079775E-D466-410D-A233-59EA006C35BA}"/>
    <dgm:cxn modelId="{3C55642B-7C55-46A4-AC2D-0A2150A2271D}" type="presOf" srcId="{6777BFA7-B993-4CC4-96DE-69063A071FAA}" destId="{E2867311-F3C3-441F-A44D-E395F1628851}" srcOrd="0" destOrd="0" presId="urn:microsoft.com/office/officeart/2005/8/layout/hierarchy6"/>
    <dgm:cxn modelId="{B909A595-4957-40C4-85C1-3B15F5A7E3EA}" type="presOf" srcId="{12C70F81-7A7D-4AB4-8D76-56111F7B8DAB}" destId="{8772F5F5-7FE1-4C75-973A-7734D44DFFF6}" srcOrd="0" destOrd="0" presId="urn:microsoft.com/office/officeart/2005/8/layout/hierarchy6"/>
    <dgm:cxn modelId="{C386636C-1F07-4902-8FD6-3E019FEC7A95}" type="presOf" srcId="{92EF8860-4F1A-4B75-BF80-00A3983DA9B2}" destId="{C57878A7-E67E-497F-ADED-82219AEABBF8}" srcOrd="0" destOrd="0" presId="urn:microsoft.com/office/officeart/2005/8/layout/hierarchy6"/>
    <dgm:cxn modelId="{D0A8CBF2-1257-4EFB-9603-8370F8A3CC3C}" type="presOf" srcId="{6EAF4EE6-D5E3-47DA-9C5B-C54CFD4E104E}" destId="{DF396F52-566F-4E93-AA9A-2C3BD3C1BAF3}" srcOrd="0" destOrd="0" presId="urn:microsoft.com/office/officeart/2005/8/layout/hierarchy6"/>
    <dgm:cxn modelId="{544DC99F-5838-43B9-948D-C77C318EA8DB}" srcId="{1F3E252E-94F7-4528-8A86-212E17E91BFE}" destId="{5BC21150-702E-485B-AE01-DFD95BC38846}" srcOrd="0" destOrd="0" parTransId="{8B872CB0-2813-4E11-9462-26CBD34DA735}" sibTransId="{FF5BB0E4-C799-46AF-A258-227C1B4C7A1B}"/>
    <dgm:cxn modelId="{0FC24D33-1B15-4E8D-A0B7-09D7C0B480F0}" type="presOf" srcId="{B4FC962F-6548-4EB3-8BD7-BA6E2380AD1C}" destId="{E60A4CB8-3ECE-4DCC-B45A-A3D666DEB774}" srcOrd="0" destOrd="0" presId="urn:microsoft.com/office/officeart/2005/8/layout/hierarchy6"/>
    <dgm:cxn modelId="{B19B066E-A339-4D2B-95FE-45084B354232}" type="presOf" srcId="{A8A4F160-72DC-4ABB-802B-417F0073FAAA}" destId="{735B237C-4E8A-48CF-BB29-CFDA73037653}" srcOrd="0" destOrd="0" presId="urn:microsoft.com/office/officeart/2005/8/layout/hierarchy6"/>
    <dgm:cxn modelId="{4D5B4DAE-2581-4E26-99A0-DD880C8DBF3F}" type="presOf" srcId="{EDD240F2-A367-4D57-896D-26A7697F144F}" destId="{9A601926-CF3A-4123-B05B-7A38AA9936C3}" srcOrd="0" destOrd="0" presId="urn:microsoft.com/office/officeart/2005/8/layout/hierarchy6"/>
    <dgm:cxn modelId="{453EB0DA-00D0-42EF-8E54-42A80073C677}" srcId="{12C70F81-7A7D-4AB4-8D76-56111F7B8DAB}" destId="{7706554E-4028-42D1-AF9C-A5F8D01DD110}" srcOrd="1" destOrd="0" parTransId="{B79D4465-D062-4185-825B-4AB9F9926894}" sibTransId="{A3B475A1-C774-4227-BF1C-033B7FF701B9}"/>
    <dgm:cxn modelId="{529A0B23-BB61-4AAE-A6E1-877C8DA790D9}" type="presOf" srcId="{145922C3-B9ED-436B-AB46-D9766A625C07}" destId="{C328D836-FA06-4700-A71D-433A1783DF10}" srcOrd="0" destOrd="0" presId="urn:microsoft.com/office/officeart/2005/8/layout/hierarchy6"/>
    <dgm:cxn modelId="{C1CEBA5B-BC40-49E7-A564-ED87C2CD722E}" type="presOf" srcId="{B545746D-AFA1-4476-AE23-C1BFAE3CC6D9}" destId="{F822FB9A-985A-4B22-A12E-3C874ADA41F0}" srcOrd="0" destOrd="0" presId="urn:microsoft.com/office/officeart/2005/8/layout/hierarchy6"/>
    <dgm:cxn modelId="{134417E0-9AC6-4154-99BA-478494E00B4D}" srcId="{F92F2CBF-EB51-43EB-9D63-25DE5EFB7F8B}" destId="{E23A5B21-F187-441C-93A7-EC65E22F6FE6}" srcOrd="0" destOrd="0" parTransId="{11186983-282C-4394-B19E-5704529427B5}" sibTransId="{5ADFAAA7-2901-40BC-BCB9-2240CBCC95D0}"/>
    <dgm:cxn modelId="{F9F8FF86-BAB7-4588-8520-7AC2D009E14E}" type="presOf" srcId="{88BB7614-CC64-499E-AAAB-E16A26CFCDFB}" destId="{1647818C-8284-48EC-A816-C5779470785C}" srcOrd="0" destOrd="0" presId="urn:microsoft.com/office/officeart/2005/8/layout/hierarchy6"/>
    <dgm:cxn modelId="{021AA21F-4A5C-4DF0-99CB-28BFCB9034DE}" type="presOf" srcId="{11186983-282C-4394-B19E-5704529427B5}" destId="{BBCDA4EF-C272-414C-BBEE-68CD0F5F4B75}" srcOrd="0" destOrd="0" presId="urn:microsoft.com/office/officeart/2005/8/layout/hierarchy6"/>
    <dgm:cxn modelId="{2B6850FA-2D55-4EE7-9FCB-2DCFAD57E325}" type="presOf" srcId="{CD37619E-CAAE-4D9F-99D7-EC4DADCC49BC}" destId="{578FB4F0-DAE9-4F0B-AA85-8390C1B4C1F0}" srcOrd="0" destOrd="0" presId="urn:microsoft.com/office/officeart/2005/8/layout/hierarchy6"/>
    <dgm:cxn modelId="{38F649A3-2D17-40E8-AF3E-65F9A9ED4A51}" srcId="{12C70F81-7A7D-4AB4-8D76-56111F7B8DAB}" destId="{A336D75C-148E-4D24-BE60-73F54F342469}" srcOrd="0" destOrd="0" parTransId="{EC2037C4-6775-49C9-9E54-BFD1F10575F1}" sibTransId="{DA59FD68-2D1A-4C59-B075-E81774FB0E97}"/>
    <dgm:cxn modelId="{85A2EB32-38E5-4EDA-AAEB-09DC312E3F91}" type="presOf" srcId="{92D78D84-BB2E-4BB7-A46B-9DCB3704FBF1}" destId="{7DD6BAB5-3497-425C-BC90-75FF8596D7E8}" srcOrd="0" destOrd="0" presId="urn:microsoft.com/office/officeart/2005/8/layout/hierarchy6"/>
    <dgm:cxn modelId="{BB94DAC5-AC60-45B4-B7A3-A3179D7A0A79}" type="presOf" srcId="{F77B59EA-006A-40CE-ADCA-DA7BC1D01777}" destId="{C6DF1C5C-9C2D-47A6-B2FB-166CBB8E26A7}" srcOrd="0" destOrd="0" presId="urn:microsoft.com/office/officeart/2005/8/layout/hierarchy6"/>
    <dgm:cxn modelId="{1E4CA008-5C5F-4B06-8544-F9436E429F5A}" srcId="{D07C6733-6FDA-431D-8508-8ECC09CCEC94}" destId="{3203D753-2867-420C-8A85-4478E1BBAC5D}" srcOrd="0" destOrd="0" parTransId="{76E3D956-7EB5-4533-915C-2AA65EFC431C}" sibTransId="{2E6E22D4-F6A7-47B2-8F50-5D0764A69FF1}"/>
    <dgm:cxn modelId="{610AFAB5-BF1E-4993-983F-FABE852D5C85}" srcId="{AEBCE80A-8A1F-43A6-9540-854D2FA6A127}" destId="{D07C6733-6FDA-431D-8508-8ECC09CCEC94}" srcOrd="0" destOrd="0" parTransId="{F77B59EA-006A-40CE-ADCA-DA7BC1D01777}" sibTransId="{F5F5E0DA-6C3F-4FB1-A2A5-2822B24B8126}"/>
    <dgm:cxn modelId="{A988D6BE-F2E8-418D-9167-8CD546BDF8D2}" srcId="{7706554E-4028-42D1-AF9C-A5F8D01DD110}" destId="{25AAF603-3589-4E4B-BCF4-D02BBA66BBDD}" srcOrd="0" destOrd="0" parTransId="{D84B7EDE-937C-4D9C-AE37-432903C364CB}" sibTransId="{2B30B7BF-ECE7-4FE5-AD43-0B9074043E7E}"/>
    <dgm:cxn modelId="{32377410-0372-4556-9029-5B0D24B3F1F2}" type="presOf" srcId="{F2AAC46E-684D-4330-A2A2-FDAE87AC9C74}" destId="{234E7679-8D8E-4D6B-B757-EB94E191B303}" srcOrd="0" destOrd="0" presId="urn:microsoft.com/office/officeart/2005/8/layout/hierarchy6"/>
    <dgm:cxn modelId="{CCE84B43-3E1F-4BF0-AB3E-90C992CDDA32}" srcId="{EDD240F2-A367-4D57-896D-26A7697F144F}" destId="{C0C4DB0E-270B-4125-B37B-210EEC903556}" srcOrd="0" destOrd="0" parTransId="{F2076D8D-D37E-4B7C-AB55-3B6B099B2F5B}" sibTransId="{4AE9F705-88AA-459D-91C9-B6464D4CA5AF}"/>
    <dgm:cxn modelId="{6BEC0A28-27D2-4498-A1E4-9F9B1A791266}" type="presOf" srcId="{FC08CFF4-3943-4DE1-AF55-54BB844F9A58}" destId="{0DB7CE21-0C23-453B-92A5-BC7CBDECD541}" srcOrd="0" destOrd="0" presId="urn:microsoft.com/office/officeart/2005/8/layout/hierarchy6"/>
    <dgm:cxn modelId="{5D153785-786F-479C-98F9-8C26CAA70FA4}" type="presOf" srcId="{5BC21150-702E-485B-AE01-DFD95BC38846}" destId="{E6481D9E-D82F-4A6C-8F46-0CBEFFC77697}" srcOrd="0" destOrd="0" presId="urn:microsoft.com/office/officeart/2005/8/layout/hierarchy6"/>
    <dgm:cxn modelId="{2F042FC1-C976-431F-9B26-E94B2626486C}" type="presOf" srcId="{5F5B5E23-99AA-49F9-959D-036FA1D4D287}" destId="{521A834D-7EE0-4242-BF7A-29AE5D1877AD}" srcOrd="0" destOrd="0" presId="urn:microsoft.com/office/officeart/2005/8/layout/hierarchy6"/>
    <dgm:cxn modelId="{524A86BA-166C-4A24-B6B2-A178A4E32E27}" srcId="{AEBCE80A-8A1F-43A6-9540-854D2FA6A127}" destId="{5F5B5E23-99AA-49F9-959D-036FA1D4D287}" srcOrd="1" destOrd="0" parTransId="{DD92E740-609D-4901-801E-91BAFD8652F2}" sibTransId="{74DF1494-8831-43E6-BC5A-ED1989712590}"/>
    <dgm:cxn modelId="{7BD41A92-33E1-4401-8309-851459CCA189}" type="presOf" srcId="{ACF39FC5-0713-4D63-8862-234CB4F23E60}" destId="{81AACCDB-FEC5-4EEC-9B2C-F59AD122C242}" srcOrd="0" destOrd="0" presId="urn:microsoft.com/office/officeart/2005/8/layout/hierarchy6"/>
    <dgm:cxn modelId="{E90F9A00-95A1-49A8-8B02-2ADBAC82ABAB}" type="presOf" srcId="{D07C6733-6FDA-431D-8508-8ECC09CCEC94}" destId="{36968BF5-87A7-4621-9CFB-F14BEC1394EB}" srcOrd="0" destOrd="0" presId="urn:microsoft.com/office/officeart/2005/8/layout/hierarchy6"/>
    <dgm:cxn modelId="{4D26A162-8F49-4EA5-8F78-224C90D273EA}" srcId="{A336D75C-148E-4D24-BE60-73F54F342469}" destId="{A418B701-8C77-4CC4-ADD4-AE3A4A19D157}" srcOrd="0" destOrd="0" parTransId="{C03216FA-B299-4AF7-BF57-80B08D75F5F8}" sibTransId="{855C80AE-9D43-477B-BA54-09DBC787CEBC}"/>
    <dgm:cxn modelId="{B73A0141-3B5D-46E7-926A-67B8FEABFED8}" srcId="{3203D753-2867-420C-8A85-4478E1BBAC5D}" destId="{EDD240F2-A367-4D57-896D-26A7697F144F}" srcOrd="0" destOrd="0" parTransId="{B545746D-AFA1-4476-AE23-C1BFAE3CC6D9}" sibTransId="{6300061B-24B6-4AD3-BBEB-5491C16A081A}"/>
    <dgm:cxn modelId="{F905FF68-D2D9-44FB-B4EF-E2EBAB35E08E}" srcId="{B103F201-ECF0-4637-8C0F-3BC8B0F5F620}" destId="{4E60B9FE-FEC7-41EB-90BB-077E6F3BDF93}" srcOrd="1" destOrd="0" parTransId="{60466D62-7BF1-4E1D-B525-B270B6AAC820}" sibTransId="{79FA2C8B-4440-40D7-8E3A-A5EC1038AD2F}"/>
    <dgm:cxn modelId="{16EE4AEF-BB39-4544-A3AA-6E532691CB2F}" srcId="{145922C3-B9ED-436B-AB46-D9766A625C07}" destId="{C8623647-ABC0-477E-9DDF-50B97F7E1731}" srcOrd="0" destOrd="0" parTransId="{4D765EA3-3C2A-49C4-97ED-938919186DA2}" sibTransId="{8DCBD42F-A0EF-477F-957E-7DA58BF625ED}"/>
    <dgm:cxn modelId="{4B6B64C5-C7CE-4DF6-880B-94E850BE4338}" srcId="{B103F201-ECF0-4637-8C0F-3BC8B0F5F620}" destId="{12C70F81-7A7D-4AB4-8D76-56111F7B8DAB}" srcOrd="0" destOrd="0" parTransId="{5404A37B-76BA-4BBF-BC5B-60CD68780065}" sibTransId="{63CD490E-A2C5-44AE-B2DD-3A7099106733}"/>
    <dgm:cxn modelId="{1746F18E-65DC-49C0-8EB4-34154876BB06}" type="presOf" srcId="{A418B701-8C77-4CC4-ADD4-AE3A4A19D157}" destId="{6B94FF1C-9449-4F2A-B1F2-CEE1D912505B}" srcOrd="0" destOrd="0" presId="urn:microsoft.com/office/officeart/2005/8/layout/hierarchy6"/>
    <dgm:cxn modelId="{AA1F92A5-91FA-4D5E-A732-AF9DD2C81452}" srcId="{C0C4DB0E-270B-4125-B37B-210EEC903556}" destId="{BF6E0446-20AA-4DD3-AE91-BD27976F1D35}" srcOrd="0" destOrd="0" parTransId="{121F118E-D012-4677-AF52-74E7A0826B5A}" sibTransId="{3ACDFA68-74A4-4EF4-B57A-D155F78070FB}"/>
    <dgm:cxn modelId="{03B52854-4BC5-4662-A029-CA0A1013EAA9}" type="presOf" srcId="{F92F2CBF-EB51-43EB-9D63-25DE5EFB7F8B}" destId="{24E9FE9A-D7D3-49B5-932A-5EB0CAD9224F}" srcOrd="0" destOrd="0" presId="urn:microsoft.com/office/officeart/2005/8/layout/hierarchy6"/>
    <dgm:cxn modelId="{4673CA74-ED74-4BFC-8664-3CD6235AA169}" srcId="{97D9CE73-6BDC-495F-9B4E-47E8E722F052}" destId="{F92F2CBF-EB51-43EB-9D63-25DE5EFB7F8B}" srcOrd="0" destOrd="0" parTransId="{586179A9-4BAA-4695-99F0-608366387C14}" sibTransId="{4E3031F5-7B32-467F-AADB-03FD841235B5}"/>
    <dgm:cxn modelId="{BDB14466-0EF8-499E-92FE-1A09844DBBF0}" type="presOf" srcId="{B79D4465-D062-4185-825B-4AB9F9926894}" destId="{CF3AD234-94F8-4CD7-8110-AF9B719529E3}" srcOrd="0" destOrd="0" presId="urn:microsoft.com/office/officeart/2005/8/layout/hierarchy6"/>
    <dgm:cxn modelId="{EA1E823F-AE0A-411A-8811-A327A232B41A}" type="presOf" srcId="{60466D62-7BF1-4E1D-B525-B270B6AAC820}" destId="{51F2CC25-7321-4A37-9E2D-FBDD811CCE46}" srcOrd="0" destOrd="0" presId="urn:microsoft.com/office/officeart/2005/8/layout/hierarchy6"/>
    <dgm:cxn modelId="{64C65B15-28D7-423D-B603-54ACEA49BA67}" srcId="{6777BFA7-B993-4CC4-96DE-69063A071FAA}" destId="{FC08CFF4-3943-4DE1-AF55-54BB844F9A58}" srcOrd="0" destOrd="0" parTransId="{C2306064-9C90-421A-9BC0-7E1886C1D061}" sibTransId="{8929F72D-D389-4BE7-A1E7-E4E467A77647}"/>
    <dgm:cxn modelId="{1AE2E98D-4FC7-40ED-BC18-9F5074F7724F}" type="presOf" srcId="{7C8F1D3F-A94C-4602-976D-66CF827E566F}" destId="{C3E6F96D-B2A7-4477-9F55-930D6CC0C2E2}" srcOrd="0" destOrd="0" presId="urn:microsoft.com/office/officeart/2005/8/layout/hierarchy6"/>
    <dgm:cxn modelId="{C27D06BA-FB88-48AF-8228-87459F4A0897}" srcId="{5BC21150-702E-485B-AE01-DFD95BC38846}" destId="{B103F201-ECF0-4637-8C0F-3BC8B0F5F620}" srcOrd="0" destOrd="0" parTransId="{6EAF4EE6-D5E3-47DA-9C5B-C54CFD4E104E}" sibTransId="{27CE0B9E-99AE-4A8E-BC8C-F1CF765BEA07}"/>
    <dgm:cxn modelId="{B98DA738-20CD-473C-94D3-AFC1F34A47A1}" type="presOf" srcId="{E23A5B21-F187-441C-93A7-EC65E22F6FE6}" destId="{53AFA21B-D582-4D71-9338-0158ED5A2B0B}" srcOrd="0" destOrd="0" presId="urn:microsoft.com/office/officeart/2005/8/layout/hierarchy6"/>
    <dgm:cxn modelId="{5896A478-4F95-4692-9734-121B68DBE95B}" srcId="{BF6E0446-20AA-4DD3-AE91-BD27976F1D35}" destId="{6777BFA7-B993-4CC4-96DE-69063A071FAA}" srcOrd="1" destOrd="0" parTransId="{DDFC5F8A-6635-4F4B-B87A-995F0595405F}" sibTransId="{64F7A5C4-A401-4817-B1E9-119A69908BAB}"/>
    <dgm:cxn modelId="{0701EE81-D2AB-49F7-8143-7F87FD1AEFCB}" type="presOf" srcId="{121F118E-D012-4677-AF52-74E7A0826B5A}" destId="{92BA1D3A-3B44-4B68-B1F6-2A756F3A1F63}" srcOrd="0" destOrd="0" presId="urn:microsoft.com/office/officeart/2005/8/layout/hierarchy6"/>
    <dgm:cxn modelId="{AC33A0B2-D2D1-436D-A928-8F5052FBCFBB}" type="presOf" srcId="{4E60B9FE-FEC7-41EB-90BB-077E6F3BDF93}" destId="{1ED70288-AAB4-4A4E-90BC-8AA07BCA6E3E}" srcOrd="0" destOrd="0" presId="urn:microsoft.com/office/officeart/2005/8/layout/hierarchy6"/>
    <dgm:cxn modelId="{0B16C035-DBE3-4312-B6C2-0E0AE86C4FB9}" type="presOf" srcId="{DDFC5F8A-6635-4F4B-B87A-995F0595405F}" destId="{2AF34BF0-53BD-4736-A2EE-CD60F1742F6D}" srcOrd="0" destOrd="0" presId="urn:microsoft.com/office/officeart/2005/8/layout/hierarchy6"/>
    <dgm:cxn modelId="{3A954DC9-3BAE-43F2-BCA5-1A81CF297704}" type="presOf" srcId="{602E6588-CE2F-415C-94B0-AC0226E43CAF}" destId="{C7E6DF73-B93E-48FB-BE9D-3F5B3A20ED04}" srcOrd="0" destOrd="0" presId="urn:microsoft.com/office/officeart/2005/8/layout/hierarchy6"/>
    <dgm:cxn modelId="{01D85454-D62E-475A-A398-CE209880CB72}" srcId="{5F5B5E23-99AA-49F9-959D-036FA1D4D287}" destId="{B4FC962F-6548-4EB3-8BD7-BA6E2380AD1C}" srcOrd="0" destOrd="0" parTransId="{F2AAC46E-684D-4330-A2A2-FDAE87AC9C74}" sibTransId="{150B9D0C-15BD-448B-A967-2FABFECD61AF}"/>
    <dgm:cxn modelId="{931809BF-AB39-4073-957A-A1435799D052}" srcId="{ACF39FC5-0713-4D63-8862-234CB4F23E60}" destId="{92EF8860-4F1A-4B75-BF80-00A3983DA9B2}" srcOrd="0" destOrd="0" parTransId="{F3CD7E63-6588-41B5-9FC4-908A97433A01}" sibTransId="{DBE183F1-82DE-4870-A5BB-D651FB2F4B29}"/>
    <dgm:cxn modelId="{C9898AA2-817B-471B-A0CC-90A9878A4238}" type="presOf" srcId="{97D9CE73-6BDC-495F-9B4E-47E8E722F052}" destId="{55E340AD-DBD5-4DE6-9ED1-01E05AE9BE40}" srcOrd="0" destOrd="0" presId="urn:microsoft.com/office/officeart/2005/8/layout/hierarchy6"/>
    <dgm:cxn modelId="{0839F5DF-F005-44A9-A631-1A0CC55475D4}" type="presOf" srcId="{AEBCE80A-8A1F-43A6-9540-854D2FA6A127}" destId="{C0D4048E-FDB4-42DE-B106-4A6D8CB5E0D6}" srcOrd="0" destOrd="0" presId="urn:microsoft.com/office/officeart/2005/8/layout/hierarchy6"/>
    <dgm:cxn modelId="{060F41ED-547A-4D3F-93FC-5F04B37F2467}" type="presOf" srcId="{A336D75C-148E-4D24-BE60-73F54F342469}" destId="{0BEFD71C-96BD-4F7E-AF9A-C2644D319A21}" srcOrd="0" destOrd="0" presId="urn:microsoft.com/office/officeart/2005/8/layout/hierarchy6"/>
    <dgm:cxn modelId="{A837895D-452A-4B7C-A611-9D319A23532D}" type="presOf" srcId="{EC2037C4-6775-49C9-9E54-BFD1F10575F1}" destId="{BDFCFD52-95B1-40BD-B8A8-B6647186D19D}" srcOrd="0" destOrd="0" presId="urn:microsoft.com/office/officeart/2005/8/layout/hierarchy6"/>
    <dgm:cxn modelId="{0099CC7D-6648-4872-A5EB-1DAC3539B861}" type="presOf" srcId="{8B872CB0-2813-4E11-9462-26CBD34DA735}" destId="{D8A40886-B7D9-4721-9D43-59363356679D}" srcOrd="0" destOrd="0" presId="urn:microsoft.com/office/officeart/2005/8/layout/hierarchy6"/>
    <dgm:cxn modelId="{3392B714-5D5A-448B-A28B-8957CE8D5B69}" type="presOf" srcId="{4D765EA3-3C2A-49C4-97ED-938919186DA2}" destId="{CFF5F7D6-2A85-4A2F-9861-FB7B9C67FD7C}" srcOrd="0" destOrd="0" presId="urn:microsoft.com/office/officeart/2005/8/layout/hierarchy6"/>
    <dgm:cxn modelId="{84328CCB-7EEC-4130-8BB3-A3B3B5B2F469}" srcId="{F92F2CBF-EB51-43EB-9D63-25DE5EFB7F8B}" destId="{1F3E252E-94F7-4528-8A86-212E17E91BFE}" srcOrd="1" destOrd="0" parTransId="{92D78D84-BB2E-4BB7-A46B-9DCB3704FBF1}" sibTransId="{32BDA75B-B58F-42DF-996F-F8B8FABC2811}"/>
    <dgm:cxn modelId="{C03F9795-48B8-4FC7-80BD-D50D9CB3D19F}" type="presOf" srcId="{D84B7EDE-937C-4D9C-AE37-432903C364CB}" destId="{AF1DA47C-20F1-4D8B-A6F1-0CDC53972A0A}" srcOrd="0" destOrd="0" presId="urn:microsoft.com/office/officeart/2005/8/layout/hierarchy6"/>
    <dgm:cxn modelId="{441D5B72-CFF6-4E18-9410-62A9B722A88D}" type="presOf" srcId="{F2076D8D-D37E-4B7C-AB55-3B6B099B2F5B}" destId="{3B88000C-35AD-4177-B034-5416E94CCE09}" srcOrd="0" destOrd="0" presId="urn:microsoft.com/office/officeart/2005/8/layout/hierarchy6"/>
    <dgm:cxn modelId="{20E2CD17-2B3C-49A2-865D-3EB5DA72FDEE}" srcId="{E23A5B21-F187-441C-93A7-EC65E22F6FE6}" destId="{CD37619E-CAAE-4D9F-99D7-EC4DADCC49BC}" srcOrd="0" destOrd="0" parTransId="{88BB7614-CC64-499E-AAAB-E16A26CFCDFB}" sibTransId="{1A75E067-E5E6-41A2-8230-87309D23CB7A}"/>
    <dgm:cxn modelId="{9A970550-B413-4517-96AB-8BA6754C8E3F}" type="presOf" srcId="{7706554E-4028-42D1-AF9C-A5F8D01DD110}" destId="{5B7F944B-7E2B-474B-B407-31C7ECE8AEE4}" srcOrd="0" destOrd="0" presId="urn:microsoft.com/office/officeart/2005/8/layout/hierarchy6"/>
    <dgm:cxn modelId="{4D3462B5-FE20-4832-8605-C0FE9E96C3AA}" type="presOf" srcId="{BF64F9F3-3966-4973-9F5B-EEBD38BCE0A3}" destId="{7A4A7572-B6E6-4B1D-82F4-23C228D5AE76}" srcOrd="0" destOrd="0" presId="urn:microsoft.com/office/officeart/2005/8/layout/hierarchy6"/>
    <dgm:cxn modelId="{0A18FBFA-516C-4FEB-A0FD-53735482CCA4}" type="presOf" srcId="{76E3D956-7EB5-4533-915C-2AA65EFC431C}" destId="{DDFF63D4-425D-44B6-BC53-22B342F64D2F}" srcOrd="0" destOrd="0" presId="urn:microsoft.com/office/officeart/2005/8/layout/hierarchy6"/>
    <dgm:cxn modelId="{3BE94CCC-D9AE-40E1-93F4-D2F21BE8B4FB}" type="presOf" srcId="{BF6E0446-20AA-4DD3-AE91-BD27976F1D35}" destId="{7B1B136E-091A-42AE-86DB-E5F27F1D03F2}" srcOrd="0" destOrd="0" presId="urn:microsoft.com/office/officeart/2005/8/layout/hierarchy6"/>
    <dgm:cxn modelId="{463D9292-3DD6-4B16-9FED-794971839A30}" type="presParOf" srcId="{C7E6DF73-B93E-48FB-BE9D-3F5B3A20ED04}" destId="{ADA1506B-6341-4DA0-AD70-0440D12E09CE}" srcOrd="0" destOrd="0" presId="urn:microsoft.com/office/officeart/2005/8/layout/hierarchy6"/>
    <dgm:cxn modelId="{6AA6BD67-6475-4A57-B9B2-9C813D9444AE}" type="presParOf" srcId="{ADA1506B-6341-4DA0-AD70-0440D12E09CE}" destId="{89AFE494-5860-442C-BAC3-6925F845DB5A}" srcOrd="0" destOrd="0" presId="urn:microsoft.com/office/officeart/2005/8/layout/hierarchy6"/>
    <dgm:cxn modelId="{9F733B22-1328-4624-AE26-4C10E6F43F78}" type="presParOf" srcId="{89AFE494-5860-442C-BAC3-6925F845DB5A}" destId="{89668DC8-D0E5-4697-8056-2D1704EEA793}" srcOrd="0" destOrd="0" presId="urn:microsoft.com/office/officeart/2005/8/layout/hierarchy6"/>
    <dgm:cxn modelId="{E985EED0-3438-43ED-8E5E-D3DF7F52B5D5}" type="presParOf" srcId="{89668DC8-D0E5-4697-8056-2D1704EEA793}" destId="{55E340AD-DBD5-4DE6-9ED1-01E05AE9BE40}" srcOrd="0" destOrd="0" presId="urn:microsoft.com/office/officeart/2005/8/layout/hierarchy6"/>
    <dgm:cxn modelId="{8D2D5017-6881-469E-A954-5B17B34549DD}" type="presParOf" srcId="{89668DC8-D0E5-4697-8056-2D1704EEA793}" destId="{C2DC8A33-282F-4181-A5A0-7DDAE2A6A09D}" srcOrd="1" destOrd="0" presId="urn:microsoft.com/office/officeart/2005/8/layout/hierarchy6"/>
    <dgm:cxn modelId="{5F8FBA52-A4BB-44A1-A1F3-9997645AEBCF}" type="presParOf" srcId="{C2DC8A33-282F-4181-A5A0-7DDAE2A6A09D}" destId="{136DDDDF-AC19-4EB3-B892-9872EFB95B26}" srcOrd="0" destOrd="0" presId="urn:microsoft.com/office/officeart/2005/8/layout/hierarchy6"/>
    <dgm:cxn modelId="{754CC3FC-30A2-4DAA-89E5-1C0167408E91}" type="presParOf" srcId="{C2DC8A33-282F-4181-A5A0-7DDAE2A6A09D}" destId="{A8FDB96F-4464-4CB7-8FA4-4D85FE8A250E}" srcOrd="1" destOrd="0" presId="urn:microsoft.com/office/officeart/2005/8/layout/hierarchy6"/>
    <dgm:cxn modelId="{19FEC8DF-0E80-4C89-AD9C-7F2BDC925353}" type="presParOf" srcId="{A8FDB96F-4464-4CB7-8FA4-4D85FE8A250E}" destId="{24E9FE9A-D7D3-49B5-932A-5EB0CAD9224F}" srcOrd="0" destOrd="0" presId="urn:microsoft.com/office/officeart/2005/8/layout/hierarchy6"/>
    <dgm:cxn modelId="{92AB76A2-8D95-458F-AC2B-EC8D2CB6A66B}" type="presParOf" srcId="{A8FDB96F-4464-4CB7-8FA4-4D85FE8A250E}" destId="{2378F186-71F2-4CB3-8854-1BEAC6A928B1}" srcOrd="1" destOrd="0" presId="urn:microsoft.com/office/officeart/2005/8/layout/hierarchy6"/>
    <dgm:cxn modelId="{242AC7C6-51D4-41A3-9976-70D94E297E03}" type="presParOf" srcId="{2378F186-71F2-4CB3-8854-1BEAC6A928B1}" destId="{BBCDA4EF-C272-414C-BBEE-68CD0F5F4B75}" srcOrd="0" destOrd="0" presId="urn:microsoft.com/office/officeart/2005/8/layout/hierarchy6"/>
    <dgm:cxn modelId="{AF3416D7-0749-4382-A046-61F804A62823}" type="presParOf" srcId="{2378F186-71F2-4CB3-8854-1BEAC6A928B1}" destId="{ECC4A727-4414-493B-9D6D-4755143473C5}" srcOrd="1" destOrd="0" presId="urn:microsoft.com/office/officeart/2005/8/layout/hierarchy6"/>
    <dgm:cxn modelId="{2372DFCB-C984-4642-A183-967825D17D2C}" type="presParOf" srcId="{ECC4A727-4414-493B-9D6D-4755143473C5}" destId="{53AFA21B-D582-4D71-9338-0158ED5A2B0B}" srcOrd="0" destOrd="0" presId="urn:microsoft.com/office/officeart/2005/8/layout/hierarchy6"/>
    <dgm:cxn modelId="{A6A4D0AE-6495-40CD-ABFD-0C5B547C8A6F}" type="presParOf" srcId="{ECC4A727-4414-493B-9D6D-4755143473C5}" destId="{C037F796-5184-4190-BCE9-E9474C563A72}" srcOrd="1" destOrd="0" presId="urn:microsoft.com/office/officeart/2005/8/layout/hierarchy6"/>
    <dgm:cxn modelId="{F53DEEB4-9DFD-459D-B129-86EC64AE2E7C}" type="presParOf" srcId="{C037F796-5184-4190-BCE9-E9474C563A72}" destId="{1647818C-8284-48EC-A816-C5779470785C}" srcOrd="0" destOrd="0" presId="urn:microsoft.com/office/officeart/2005/8/layout/hierarchy6"/>
    <dgm:cxn modelId="{A35288B2-BB4E-41A3-B753-8EC386CE5169}" type="presParOf" srcId="{C037F796-5184-4190-BCE9-E9474C563A72}" destId="{1ACEFB3F-AD3E-405A-8ECD-4ED987E7BBDF}" srcOrd="1" destOrd="0" presId="urn:microsoft.com/office/officeart/2005/8/layout/hierarchy6"/>
    <dgm:cxn modelId="{FDD05DB6-2816-4E5C-BB86-13945D226042}" type="presParOf" srcId="{1ACEFB3F-AD3E-405A-8ECD-4ED987E7BBDF}" destId="{578FB4F0-DAE9-4F0B-AA85-8390C1B4C1F0}" srcOrd="0" destOrd="0" presId="urn:microsoft.com/office/officeart/2005/8/layout/hierarchy6"/>
    <dgm:cxn modelId="{8A066F48-82CA-4A16-B9A7-155E46BA0C9C}" type="presParOf" srcId="{1ACEFB3F-AD3E-405A-8ECD-4ED987E7BBDF}" destId="{FB519033-3787-4204-A181-6338F7A06632}" srcOrd="1" destOrd="0" presId="urn:microsoft.com/office/officeart/2005/8/layout/hierarchy6"/>
    <dgm:cxn modelId="{CB8B1758-55E4-44EB-A9B6-EEB5192573F2}" type="presParOf" srcId="{2378F186-71F2-4CB3-8854-1BEAC6A928B1}" destId="{7DD6BAB5-3497-425C-BC90-75FF8596D7E8}" srcOrd="2" destOrd="0" presId="urn:microsoft.com/office/officeart/2005/8/layout/hierarchy6"/>
    <dgm:cxn modelId="{7A76278B-9B55-4E9C-A1FE-36F62FE6C430}" type="presParOf" srcId="{2378F186-71F2-4CB3-8854-1BEAC6A928B1}" destId="{B172F6F1-DB94-42F6-84C5-513FF193E933}" srcOrd="3" destOrd="0" presId="urn:microsoft.com/office/officeart/2005/8/layout/hierarchy6"/>
    <dgm:cxn modelId="{7A59B061-0F10-4423-935B-515CD81BC917}" type="presParOf" srcId="{B172F6F1-DB94-42F6-84C5-513FF193E933}" destId="{65DEE3D1-B71C-485C-B28D-7EB02E3579B7}" srcOrd="0" destOrd="0" presId="urn:microsoft.com/office/officeart/2005/8/layout/hierarchy6"/>
    <dgm:cxn modelId="{CD8CBE1C-98F6-44C4-9656-B813355F713B}" type="presParOf" srcId="{B172F6F1-DB94-42F6-84C5-513FF193E933}" destId="{C265532A-1A94-4256-BBC2-F88CFF2D6D9C}" srcOrd="1" destOrd="0" presId="urn:microsoft.com/office/officeart/2005/8/layout/hierarchy6"/>
    <dgm:cxn modelId="{E5C5F480-DEAF-48BA-B96C-CA4B21E0F891}" type="presParOf" srcId="{C265532A-1A94-4256-BBC2-F88CFF2D6D9C}" destId="{D8A40886-B7D9-4721-9D43-59363356679D}" srcOrd="0" destOrd="0" presId="urn:microsoft.com/office/officeart/2005/8/layout/hierarchy6"/>
    <dgm:cxn modelId="{E7DDA94A-5088-4351-B45E-16B163B70164}" type="presParOf" srcId="{C265532A-1A94-4256-BBC2-F88CFF2D6D9C}" destId="{74A542AA-952B-4F4E-9373-9B8D20C776CB}" srcOrd="1" destOrd="0" presId="urn:microsoft.com/office/officeart/2005/8/layout/hierarchy6"/>
    <dgm:cxn modelId="{E750457E-AB0C-4A6B-AFF5-822371A2B867}" type="presParOf" srcId="{74A542AA-952B-4F4E-9373-9B8D20C776CB}" destId="{E6481D9E-D82F-4A6C-8F46-0CBEFFC77697}" srcOrd="0" destOrd="0" presId="urn:microsoft.com/office/officeart/2005/8/layout/hierarchy6"/>
    <dgm:cxn modelId="{E13C06DD-F14E-4E79-A8E6-C78C6DCD42E0}" type="presParOf" srcId="{74A542AA-952B-4F4E-9373-9B8D20C776CB}" destId="{74EE8EF9-FBDC-4791-979C-3129884608B6}" srcOrd="1" destOrd="0" presId="urn:microsoft.com/office/officeart/2005/8/layout/hierarchy6"/>
    <dgm:cxn modelId="{80F4D4DD-54C9-4E88-BCB5-B940831B79FB}" type="presParOf" srcId="{74EE8EF9-FBDC-4791-979C-3129884608B6}" destId="{DF396F52-566F-4E93-AA9A-2C3BD3C1BAF3}" srcOrd="0" destOrd="0" presId="urn:microsoft.com/office/officeart/2005/8/layout/hierarchy6"/>
    <dgm:cxn modelId="{A4E3AE70-9A01-490A-862D-6500C8B204AC}" type="presParOf" srcId="{74EE8EF9-FBDC-4791-979C-3129884608B6}" destId="{CC781316-F819-4944-B0AD-DDBBBFC6569A}" srcOrd="1" destOrd="0" presId="urn:microsoft.com/office/officeart/2005/8/layout/hierarchy6"/>
    <dgm:cxn modelId="{D2256E1C-A9C9-41A0-8EA2-BD834179C09A}" type="presParOf" srcId="{CC781316-F819-4944-B0AD-DDBBBFC6569A}" destId="{ACD2B19E-092F-4E26-9F5C-2FC4A907C0DA}" srcOrd="0" destOrd="0" presId="urn:microsoft.com/office/officeart/2005/8/layout/hierarchy6"/>
    <dgm:cxn modelId="{E042D6CB-0153-41BA-AB42-188B9AEF61CB}" type="presParOf" srcId="{CC781316-F819-4944-B0AD-DDBBBFC6569A}" destId="{E3F419BA-2D15-4975-93A8-72675E812AA8}" srcOrd="1" destOrd="0" presId="urn:microsoft.com/office/officeart/2005/8/layout/hierarchy6"/>
    <dgm:cxn modelId="{8E605587-1FA6-4FE6-AAE5-21178931D19A}" type="presParOf" srcId="{E3F419BA-2D15-4975-93A8-72675E812AA8}" destId="{3E7489B0-0EC2-46F9-99A7-B7F3B2A17D0A}" srcOrd="0" destOrd="0" presId="urn:microsoft.com/office/officeart/2005/8/layout/hierarchy6"/>
    <dgm:cxn modelId="{D8725E32-56BB-4D55-8FA2-4EEBCB85918D}" type="presParOf" srcId="{E3F419BA-2D15-4975-93A8-72675E812AA8}" destId="{D739D9D5-6CA2-4C8F-B12B-28C5EF103DE3}" srcOrd="1" destOrd="0" presId="urn:microsoft.com/office/officeart/2005/8/layout/hierarchy6"/>
    <dgm:cxn modelId="{48E6E905-FB89-4742-9684-C5970CD27258}" type="presParOf" srcId="{D739D9D5-6CA2-4C8F-B12B-28C5EF103DE3}" destId="{8772F5F5-7FE1-4C75-973A-7734D44DFFF6}" srcOrd="0" destOrd="0" presId="urn:microsoft.com/office/officeart/2005/8/layout/hierarchy6"/>
    <dgm:cxn modelId="{74B4C9D9-7346-4F65-91FA-BB74E05AD093}" type="presParOf" srcId="{D739D9D5-6CA2-4C8F-B12B-28C5EF103DE3}" destId="{89AD75B8-5667-4E22-9114-EC0A5EF0CE75}" srcOrd="1" destOrd="0" presId="urn:microsoft.com/office/officeart/2005/8/layout/hierarchy6"/>
    <dgm:cxn modelId="{A9C3C26F-234D-4EFB-BD32-7C481A567A23}" type="presParOf" srcId="{89AD75B8-5667-4E22-9114-EC0A5EF0CE75}" destId="{BDFCFD52-95B1-40BD-B8A8-B6647186D19D}" srcOrd="0" destOrd="0" presId="urn:microsoft.com/office/officeart/2005/8/layout/hierarchy6"/>
    <dgm:cxn modelId="{A90EC307-A141-4DD2-9950-062E9F7205C2}" type="presParOf" srcId="{89AD75B8-5667-4E22-9114-EC0A5EF0CE75}" destId="{DA0B7F1E-EBFB-43C6-8003-E0C24E09CC48}" srcOrd="1" destOrd="0" presId="urn:microsoft.com/office/officeart/2005/8/layout/hierarchy6"/>
    <dgm:cxn modelId="{9EB0515F-A514-489A-B12F-0D55D0754FAB}" type="presParOf" srcId="{DA0B7F1E-EBFB-43C6-8003-E0C24E09CC48}" destId="{0BEFD71C-96BD-4F7E-AF9A-C2644D319A21}" srcOrd="0" destOrd="0" presId="urn:microsoft.com/office/officeart/2005/8/layout/hierarchy6"/>
    <dgm:cxn modelId="{3D49512A-5A31-4E56-AF18-195625252B80}" type="presParOf" srcId="{DA0B7F1E-EBFB-43C6-8003-E0C24E09CC48}" destId="{442474B0-F902-446C-80D7-5E6DE14AAA79}" srcOrd="1" destOrd="0" presId="urn:microsoft.com/office/officeart/2005/8/layout/hierarchy6"/>
    <dgm:cxn modelId="{0BBAD968-D0E5-4E9E-BBDE-D4B0771D41D4}" type="presParOf" srcId="{442474B0-F902-446C-80D7-5E6DE14AAA79}" destId="{F92BA2BD-D697-49AD-BB1C-420F35AAC7DC}" srcOrd="0" destOrd="0" presId="urn:microsoft.com/office/officeart/2005/8/layout/hierarchy6"/>
    <dgm:cxn modelId="{9692EB77-20A0-4CEB-8088-52DB33BD424E}" type="presParOf" srcId="{442474B0-F902-446C-80D7-5E6DE14AAA79}" destId="{C3622DA9-650C-47DD-A951-67AD93343E8F}" srcOrd="1" destOrd="0" presId="urn:microsoft.com/office/officeart/2005/8/layout/hierarchy6"/>
    <dgm:cxn modelId="{0AC462C8-C732-4627-8A3B-000A736A1501}" type="presParOf" srcId="{C3622DA9-650C-47DD-A951-67AD93343E8F}" destId="{6B94FF1C-9449-4F2A-B1F2-CEE1D912505B}" srcOrd="0" destOrd="0" presId="urn:microsoft.com/office/officeart/2005/8/layout/hierarchy6"/>
    <dgm:cxn modelId="{14DFD003-D128-4EF2-ABD1-E2DC234F942E}" type="presParOf" srcId="{C3622DA9-650C-47DD-A951-67AD93343E8F}" destId="{8F94F175-B90A-4230-A8C8-B0B52DC9AFFC}" srcOrd="1" destOrd="0" presId="urn:microsoft.com/office/officeart/2005/8/layout/hierarchy6"/>
    <dgm:cxn modelId="{D9F31942-2304-4317-AC85-C4DB70F75DE4}" type="presParOf" srcId="{89AD75B8-5667-4E22-9114-EC0A5EF0CE75}" destId="{CF3AD234-94F8-4CD7-8110-AF9B719529E3}" srcOrd="2" destOrd="0" presId="urn:microsoft.com/office/officeart/2005/8/layout/hierarchy6"/>
    <dgm:cxn modelId="{8644510A-D420-443A-8346-F835FD99B25D}" type="presParOf" srcId="{89AD75B8-5667-4E22-9114-EC0A5EF0CE75}" destId="{E93CA9C3-1BBA-400B-955B-42DC476D3301}" srcOrd="3" destOrd="0" presId="urn:microsoft.com/office/officeart/2005/8/layout/hierarchy6"/>
    <dgm:cxn modelId="{CBDD2692-2A66-4C80-8797-E048DDEBB5BF}" type="presParOf" srcId="{E93CA9C3-1BBA-400B-955B-42DC476D3301}" destId="{5B7F944B-7E2B-474B-B407-31C7ECE8AEE4}" srcOrd="0" destOrd="0" presId="urn:microsoft.com/office/officeart/2005/8/layout/hierarchy6"/>
    <dgm:cxn modelId="{8A60A8EF-87BD-4343-B886-7AF8B0EF6AD1}" type="presParOf" srcId="{E93CA9C3-1BBA-400B-955B-42DC476D3301}" destId="{43448DFD-0F41-4399-83B2-5AB24D4C7D74}" srcOrd="1" destOrd="0" presId="urn:microsoft.com/office/officeart/2005/8/layout/hierarchy6"/>
    <dgm:cxn modelId="{B53235C1-45FB-4102-AAF4-A89F4FB1D01F}" type="presParOf" srcId="{43448DFD-0F41-4399-83B2-5AB24D4C7D74}" destId="{AF1DA47C-20F1-4D8B-A6F1-0CDC53972A0A}" srcOrd="0" destOrd="0" presId="urn:microsoft.com/office/officeart/2005/8/layout/hierarchy6"/>
    <dgm:cxn modelId="{98B01CF3-64E8-456F-9439-39CB99E08201}" type="presParOf" srcId="{43448DFD-0F41-4399-83B2-5AB24D4C7D74}" destId="{C93479B9-5C69-476F-AFEC-1A651F6FD420}" srcOrd="1" destOrd="0" presId="urn:microsoft.com/office/officeart/2005/8/layout/hierarchy6"/>
    <dgm:cxn modelId="{F17E8036-BD56-47CE-B3E1-2F40D786E3E7}" type="presParOf" srcId="{C93479B9-5C69-476F-AFEC-1A651F6FD420}" destId="{901C4CE0-03FB-4E42-BFAE-A6BA17B3C41C}" srcOrd="0" destOrd="0" presId="urn:microsoft.com/office/officeart/2005/8/layout/hierarchy6"/>
    <dgm:cxn modelId="{EAC0F74A-D1DE-4872-95E6-DE5999A6A28A}" type="presParOf" srcId="{C93479B9-5C69-476F-AFEC-1A651F6FD420}" destId="{53BAC3D2-293D-47E7-A35C-30CA968C8A73}" srcOrd="1" destOrd="0" presId="urn:microsoft.com/office/officeart/2005/8/layout/hierarchy6"/>
    <dgm:cxn modelId="{7FCB694E-1E14-49AE-83A9-04F6671F45F3}" type="presParOf" srcId="{E3F419BA-2D15-4975-93A8-72675E812AA8}" destId="{51F2CC25-7321-4A37-9E2D-FBDD811CCE46}" srcOrd="2" destOrd="0" presId="urn:microsoft.com/office/officeart/2005/8/layout/hierarchy6"/>
    <dgm:cxn modelId="{B2813984-7BB3-47AB-9854-957A60928443}" type="presParOf" srcId="{E3F419BA-2D15-4975-93A8-72675E812AA8}" destId="{1F7D39FB-977E-42A7-A056-7F26B4426380}" srcOrd="3" destOrd="0" presId="urn:microsoft.com/office/officeart/2005/8/layout/hierarchy6"/>
    <dgm:cxn modelId="{3051127A-698A-4184-8F18-E2B2EB71E29E}" type="presParOf" srcId="{1F7D39FB-977E-42A7-A056-7F26B4426380}" destId="{1ED70288-AAB4-4A4E-90BC-8AA07BCA6E3E}" srcOrd="0" destOrd="0" presId="urn:microsoft.com/office/officeart/2005/8/layout/hierarchy6"/>
    <dgm:cxn modelId="{FC3EB351-F56E-4E9B-B879-22FF9575297C}" type="presParOf" srcId="{1F7D39FB-977E-42A7-A056-7F26B4426380}" destId="{0EFE03CC-DEF1-48E1-9C9F-B5E0D43D482A}" srcOrd="1" destOrd="0" presId="urn:microsoft.com/office/officeart/2005/8/layout/hierarchy6"/>
    <dgm:cxn modelId="{63DC0610-8424-40DC-9903-1F78F9BDC511}" type="presParOf" srcId="{0EFE03CC-DEF1-48E1-9C9F-B5E0D43D482A}" destId="{C3E6F96D-B2A7-4477-9F55-930D6CC0C2E2}" srcOrd="0" destOrd="0" presId="urn:microsoft.com/office/officeart/2005/8/layout/hierarchy6"/>
    <dgm:cxn modelId="{79F77D91-DCF8-4978-A792-41750C32D73B}" type="presParOf" srcId="{0EFE03CC-DEF1-48E1-9C9F-B5E0D43D482A}" destId="{F2A084A9-C117-4833-B37A-777CA124C0D2}" srcOrd="1" destOrd="0" presId="urn:microsoft.com/office/officeart/2005/8/layout/hierarchy6"/>
    <dgm:cxn modelId="{8B485AEA-24F8-4AA8-8763-216246AE82B2}" type="presParOf" srcId="{F2A084A9-C117-4833-B37A-777CA124C0D2}" destId="{C0D4048E-FDB4-42DE-B106-4A6D8CB5E0D6}" srcOrd="0" destOrd="0" presId="urn:microsoft.com/office/officeart/2005/8/layout/hierarchy6"/>
    <dgm:cxn modelId="{DBFF1BFE-E48B-4A32-B439-3D4505F79B16}" type="presParOf" srcId="{F2A084A9-C117-4833-B37A-777CA124C0D2}" destId="{B59A5B96-E99B-4758-AC6E-493740026967}" srcOrd="1" destOrd="0" presId="urn:microsoft.com/office/officeart/2005/8/layout/hierarchy6"/>
    <dgm:cxn modelId="{3FFDBAC5-FB7F-48F5-8D78-B8F1EF833DCA}" type="presParOf" srcId="{B59A5B96-E99B-4758-AC6E-493740026967}" destId="{C6DF1C5C-9C2D-47A6-B2FB-166CBB8E26A7}" srcOrd="0" destOrd="0" presId="urn:microsoft.com/office/officeart/2005/8/layout/hierarchy6"/>
    <dgm:cxn modelId="{3B8CAB59-2C5B-4302-AC14-FF694796B0C5}" type="presParOf" srcId="{B59A5B96-E99B-4758-AC6E-493740026967}" destId="{6D9D2ACE-1E89-4712-9F9C-FC60D56DC28E}" srcOrd="1" destOrd="0" presId="urn:microsoft.com/office/officeart/2005/8/layout/hierarchy6"/>
    <dgm:cxn modelId="{F6079B18-D91B-4A9E-BC1A-A516572BF384}" type="presParOf" srcId="{6D9D2ACE-1E89-4712-9F9C-FC60D56DC28E}" destId="{36968BF5-87A7-4621-9CFB-F14BEC1394EB}" srcOrd="0" destOrd="0" presId="urn:microsoft.com/office/officeart/2005/8/layout/hierarchy6"/>
    <dgm:cxn modelId="{8D2D488F-0C16-48FE-AE69-E193E9653CCF}" type="presParOf" srcId="{6D9D2ACE-1E89-4712-9F9C-FC60D56DC28E}" destId="{4FD430BA-2D41-4DFE-A5D0-EB8340DD3F69}" srcOrd="1" destOrd="0" presId="urn:microsoft.com/office/officeart/2005/8/layout/hierarchy6"/>
    <dgm:cxn modelId="{7F3C6717-D146-46A6-8F9D-A4E6B46EDE0F}" type="presParOf" srcId="{4FD430BA-2D41-4DFE-A5D0-EB8340DD3F69}" destId="{DDFF63D4-425D-44B6-BC53-22B342F64D2F}" srcOrd="0" destOrd="0" presId="urn:microsoft.com/office/officeart/2005/8/layout/hierarchy6"/>
    <dgm:cxn modelId="{25BE6D90-0B27-40C5-A5ED-7B74FED253E7}" type="presParOf" srcId="{4FD430BA-2D41-4DFE-A5D0-EB8340DD3F69}" destId="{324DD118-4652-477D-8B19-9A38DDDC003F}" srcOrd="1" destOrd="0" presId="urn:microsoft.com/office/officeart/2005/8/layout/hierarchy6"/>
    <dgm:cxn modelId="{CFD4FF39-E7CF-489C-BC2F-76948AE00BE9}" type="presParOf" srcId="{324DD118-4652-477D-8B19-9A38DDDC003F}" destId="{CCA44102-53B5-426A-9172-FAD354613126}" srcOrd="0" destOrd="0" presId="urn:microsoft.com/office/officeart/2005/8/layout/hierarchy6"/>
    <dgm:cxn modelId="{DA713240-596F-4B0C-AE36-8FE6796E5E76}" type="presParOf" srcId="{324DD118-4652-477D-8B19-9A38DDDC003F}" destId="{0E39E65D-93E4-4C11-9958-252D7A022110}" srcOrd="1" destOrd="0" presId="urn:microsoft.com/office/officeart/2005/8/layout/hierarchy6"/>
    <dgm:cxn modelId="{A7618636-EB53-4020-AF27-3503E80C12C5}" type="presParOf" srcId="{0E39E65D-93E4-4C11-9958-252D7A022110}" destId="{F822FB9A-985A-4B22-A12E-3C874ADA41F0}" srcOrd="0" destOrd="0" presId="urn:microsoft.com/office/officeart/2005/8/layout/hierarchy6"/>
    <dgm:cxn modelId="{A7612B6B-7AC6-474B-9FA3-931D2175B325}" type="presParOf" srcId="{0E39E65D-93E4-4C11-9958-252D7A022110}" destId="{90518DFC-4580-4C12-AD23-D78931A4D59C}" srcOrd="1" destOrd="0" presId="urn:microsoft.com/office/officeart/2005/8/layout/hierarchy6"/>
    <dgm:cxn modelId="{D3E5F335-F243-4B30-9550-B6F4FD569837}" type="presParOf" srcId="{90518DFC-4580-4C12-AD23-D78931A4D59C}" destId="{9A601926-CF3A-4123-B05B-7A38AA9936C3}" srcOrd="0" destOrd="0" presId="urn:microsoft.com/office/officeart/2005/8/layout/hierarchy6"/>
    <dgm:cxn modelId="{2B12781E-B764-4B31-A43C-CA283F9BB39B}" type="presParOf" srcId="{90518DFC-4580-4C12-AD23-D78931A4D59C}" destId="{C1F9EFA5-11B9-4B58-857B-7C563C2DB3AB}" srcOrd="1" destOrd="0" presId="urn:microsoft.com/office/officeart/2005/8/layout/hierarchy6"/>
    <dgm:cxn modelId="{8BCC5AA6-06ED-4317-89CB-B4D8DB6F21AE}" type="presParOf" srcId="{C1F9EFA5-11B9-4B58-857B-7C563C2DB3AB}" destId="{3B88000C-35AD-4177-B034-5416E94CCE09}" srcOrd="0" destOrd="0" presId="urn:microsoft.com/office/officeart/2005/8/layout/hierarchy6"/>
    <dgm:cxn modelId="{5B414982-0919-4F40-A8DE-E1149BCD70F6}" type="presParOf" srcId="{C1F9EFA5-11B9-4B58-857B-7C563C2DB3AB}" destId="{33FCD131-8F34-4A36-BF83-2EDA8674498B}" srcOrd="1" destOrd="0" presId="urn:microsoft.com/office/officeart/2005/8/layout/hierarchy6"/>
    <dgm:cxn modelId="{20EBA86F-863B-421F-B285-F3116D907240}" type="presParOf" srcId="{33FCD131-8F34-4A36-BF83-2EDA8674498B}" destId="{DAB1F095-B042-4761-8EA9-E8FB6946321E}" srcOrd="0" destOrd="0" presId="urn:microsoft.com/office/officeart/2005/8/layout/hierarchy6"/>
    <dgm:cxn modelId="{8D2B1E7F-3784-4441-B959-BE21314D001B}" type="presParOf" srcId="{33FCD131-8F34-4A36-BF83-2EDA8674498B}" destId="{0845273E-04C6-419F-BA45-E2509D7BC158}" srcOrd="1" destOrd="0" presId="urn:microsoft.com/office/officeart/2005/8/layout/hierarchy6"/>
    <dgm:cxn modelId="{07F6D370-A04B-4E39-86D2-5B74E64F71F9}" type="presParOf" srcId="{0845273E-04C6-419F-BA45-E2509D7BC158}" destId="{92BA1D3A-3B44-4B68-B1F6-2A756F3A1F63}" srcOrd="0" destOrd="0" presId="urn:microsoft.com/office/officeart/2005/8/layout/hierarchy6"/>
    <dgm:cxn modelId="{BB5DC8AD-C540-4218-81CD-3242229A541A}" type="presParOf" srcId="{0845273E-04C6-419F-BA45-E2509D7BC158}" destId="{2D40050D-8176-4F00-AD5D-50CD163810E1}" srcOrd="1" destOrd="0" presId="urn:microsoft.com/office/officeart/2005/8/layout/hierarchy6"/>
    <dgm:cxn modelId="{25A54BAF-34D1-4697-A55D-A18B3B0F2F12}" type="presParOf" srcId="{2D40050D-8176-4F00-AD5D-50CD163810E1}" destId="{7B1B136E-091A-42AE-86DB-E5F27F1D03F2}" srcOrd="0" destOrd="0" presId="urn:microsoft.com/office/officeart/2005/8/layout/hierarchy6"/>
    <dgm:cxn modelId="{D65251D1-A5F7-4DBC-ABEF-CE51DA877899}" type="presParOf" srcId="{2D40050D-8176-4F00-AD5D-50CD163810E1}" destId="{8011314A-F2AE-4A70-BE8E-52EDAE85A5BB}" srcOrd="1" destOrd="0" presId="urn:microsoft.com/office/officeart/2005/8/layout/hierarchy6"/>
    <dgm:cxn modelId="{01D0FD94-88FC-4627-8233-1531D4E6BF49}" type="presParOf" srcId="{8011314A-F2AE-4A70-BE8E-52EDAE85A5BB}" destId="{7A4A7572-B6E6-4B1D-82F4-23C228D5AE76}" srcOrd="0" destOrd="0" presId="urn:microsoft.com/office/officeart/2005/8/layout/hierarchy6"/>
    <dgm:cxn modelId="{1AAA0B04-5960-45B5-8981-C032730D6FD0}" type="presParOf" srcId="{8011314A-F2AE-4A70-BE8E-52EDAE85A5BB}" destId="{8B936BF0-808F-4F8C-B8B4-698E9A82FA68}" srcOrd="1" destOrd="0" presId="urn:microsoft.com/office/officeart/2005/8/layout/hierarchy6"/>
    <dgm:cxn modelId="{6600A071-B7DD-4640-AC2C-C5A0F5C01CAA}" type="presParOf" srcId="{8B936BF0-808F-4F8C-B8B4-698E9A82FA68}" destId="{C328D836-FA06-4700-A71D-433A1783DF10}" srcOrd="0" destOrd="0" presId="urn:microsoft.com/office/officeart/2005/8/layout/hierarchy6"/>
    <dgm:cxn modelId="{7B32B3DD-AB56-40F5-9A9A-A6381E662298}" type="presParOf" srcId="{8B936BF0-808F-4F8C-B8B4-698E9A82FA68}" destId="{5BFF54DF-3D74-4030-B12D-5071B9C66041}" srcOrd="1" destOrd="0" presId="urn:microsoft.com/office/officeart/2005/8/layout/hierarchy6"/>
    <dgm:cxn modelId="{14FEB084-3087-4142-8628-BF2082FB54DC}" type="presParOf" srcId="{5BFF54DF-3D74-4030-B12D-5071B9C66041}" destId="{CFF5F7D6-2A85-4A2F-9861-FB7B9C67FD7C}" srcOrd="0" destOrd="0" presId="urn:microsoft.com/office/officeart/2005/8/layout/hierarchy6"/>
    <dgm:cxn modelId="{44165619-4A15-476F-AE1E-4CA591AD3A7F}" type="presParOf" srcId="{5BFF54DF-3D74-4030-B12D-5071B9C66041}" destId="{C14BC7D8-3C49-4CD1-ADD8-DE2F998E2544}" srcOrd="1" destOrd="0" presId="urn:microsoft.com/office/officeart/2005/8/layout/hierarchy6"/>
    <dgm:cxn modelId="{A020CA99-CE3F-4171-88EC-E8476FA22D17}" type="presParOf" srcId="{C14BC7D8-3C49-4CD1-ADD8-DE2F998E2544}" destId="{024ECE9B-5907-43F8-AF21-BFB67D00BCC9}" srcOrd="0" destOrd="0" presId="urn:microsoft.com/office/officeart/2005/8/layout/hierarchy6"/>
    <dgm:cxn modelId="{FC6A8E7D-84BE-4F9B-9F2F-48AE94EE149A}" type="presParOf" srcId="{C14BC7D8-3C49-4CD1-ADD8-DE2F998E2544}" destId="{376FD4B4-42BF-4280-A235-735B766DDF96}" srcOrd="1" destOrd="0" presId="urn:microsoft.com/office/officeart/2005/8/layout/hierarchy6"/>
    <dgm:cxn modelId="{16AE6ED3-9DE2-446A-9266-AD5F1A1712C7}" type="presParOf" srcId="{8011314A-F2AE-4A70-BE8E-52EDAE85A5BB}" destId="{2AF34BF0-53BD-4736-A2EE-CD60F1742F6D}" srcOrd="2" destOrd="0" presId="urn:microsoft.com/office/officeart/2005/8/layout/hierarchy6"/>
    <dgm:cxn modelId="{6598FF1A-29D4-4F73-A629-8F40A4A9BD15}" type="presParOf" srcId="{8011314A-F2AE-4A70-BE8E-52EDAE85A5BB}" destId="{A4835878-7014-4316-B0EE-17E753CEC034}" srcOrd="3" destOrd="0" presId="urn:microsoft.com/office/officeart/2005/8/layout/hierarchy6"/>
    <dgm:cxn modelId="{D40AB241-06E1-4F48-A2B7-2559E71C3264}" type="presParOf" srcId="{A4835878-7014-4316-B0EE-17E753CEC034}" destId="{E2867311-F3C3-441F-A44D-E395F1628851}" srcOrd="0" destOrd="0" presId="urn:microsoft.com/office/officeart/2005/8/layout/hierarchy6"/>
    <dgm:cxn modelId="{C3E44D78-389F-4E1B-9CF7-70F33CF16904}" type="presParOf" srcId="{A4835878-7014-4316-B0EE-17E753CEC034}" destId="{44DD6D7B-5DE8-489F-AD0F-488CCDF12730}" srcOrd="1" destOrd="0" presId="urn:microsoft.com/office/officeart/2005/8/layout/hierarchy6"/>
    <dgm:cxn modelId="{AC118316-2433-4B60-AE93-9E2B3F05544F}" type="presParOf" srcId="{44DD6D7B-5DE8-489F-AD0F-488CCDF12730}" destId="{854C2DEF-B1CB-41EF-B8D7-88A67D44B6F4}" srcOrd="0" destOrd="0" presId="urn:microsoft.com/office/officeart/2005/8/layout/hierarchy6"/>
    <dgm:cxn modelId="{C177F3BC-9303-46C4-B087-6707F831A476}" type="presParOf" srcId="{44DD6D7B-5DE8-489F-AD0F-488CCDF12730}" destId="{5870D153-E1B5-4076-AB03-E96674FE731C}" srcOrd="1" destOrd="0" presId="urn:microsoft.com/office/officeart/2005/8/layout/hierarchy6"/>
    <dgm:cxn modelId="{40BFDAD8-C49C-44CD-BC28-53DA0AC89262}" type="presParOf" srcId="{5870D153-E1B5-4076-AB03-E96674FE731C}" destId="{0DB7CE21-0C23-453B-92A5-BC7CBDECD541}" srcOrd="0" destOrd="0" presId="urn:microsoft.com/office/officeart/2005/8/layout/hierarchy6"/>
    <dgm:cxn modelId="{DDCFFD84-02A1-4E54-8043-3A06745A79C5}" type="presParOf" srcId="{5870D153-E1B5-4076-AB03-E96674FE731C}" destId="{0611F73B-60D9-4233-B9AC-001E9C269F1B}" srcOrd="1" destOrd="0" presId="urn:microsoft.com/office/officeart/2005/8/layout/hierarchy6"/>
    <dgm:cxn modelId="{9456E341-C330-4EA6-8D1A-79C578E35A41}" type="presParOf" srcId="{0E39E65D-93E4-4C11-9958-252D7A022110}" destId="{735B237C-4E8A-48CF-BB29-CFDA73037653}" srcOrd="2" destOrd="0" presId="urn:microsoft.com/office/officeart/2005/8/layout/hierarchy6"/>
    <dgm:cxn modelId="{66C159DB-0CA9-4EEA-B17E-5157CFB16F47}" type="presParOf" srcId="{0E39E65D-93E4-4C11-9958-252D7A022110}" destId="{793AA7CC-91F9-4CF6-A070-26D3F14F4F22}" srcOrd="3" destOrd="0" presId="urn:microsoft.com/office/officeart/2005/8/layout/hierarchy6"/>
    <dgm:cxn modelId="{98221434-0A4B-4626-AF2D-77F617B7DEC8}" type="presParOf" srcId="{793AA7CC-91F9-4CF6-A070-26D3F14F4F22}" destId="{81AACCDB-FEC5-4EEC-9B2C-F59AD122C242}" srcOrd="0" destOrd="0" presId="urn:microsoft.com/office/officeart/2005/8/layout/hierarchy6"/>
    <dgm:cxn modelId="{B80AC61C-CD61-47DC-82F2-6DD24252EE61}" type="presParOf" srcId="{793AA7CC-91F9-4CF6-A070-26D3F14F4F22}" destId="{B9899291-1322-4AAC-BB4D-2C4C7D0757E3}" srcOrd="1" destOrd="0" presId="urn:microsoft.com/office/officeart/2005/8/layout/hierarchy6"/>
    <dgm:cxn modelId="{A394273C-6B1E-44AD-999F-577C242B289D}" type="presParOf" srcId="{B9899291-1322-4AAC-BB4D-2C4C7D0757E3}" destId="{94203AF7-2B9A-4934-94EF-DB19C98E71C0}" srcOrd="0" destOrd="0" presId="urn:microsoft.com/office/officeart/2005/8/layout/hierarchy6"/>
    <dgm:cxn modelId="{8E3FD01F-76FC-4694-8534-5EA19BB2B30F}" type="presParOf" srcId="{B9899291-1322-4AAC-BB4D-2C4C7D0757E3}" destId="{AC480338-4C8A-4820-897B-1A691CF6034F}" srcOrd="1" destOrd="0" presId="urn:microsoft.com/office/officeart/2005/8/layout/hierarchy6"/>
    <dgm:cxn modelId="{4061F09D-A6C4-4086-B397-1F1B553587F7}" type="presParOf" srcId="{AC480338-4C8A-4820-897B-1A691CF6034F}" destId="{C57878A7-E67E-497F-ADED-82219AEABBF8}" srcOrd="0" destOrd="0" presId="urn:microsoft.com/office/officeart/2005/8/layout/hierarchy6"/>
    <dgm:cxn modelId="{B780220D-E436-4104-8A6C-8BAEBB7AFB3B}" type="presParOf" srcId="{AC480338-4C8A-4820-897B-1A691CF6034F}" destId="{2863E91F-1B05-4710-853F-904FB9F7D55F}" srcOrd="1" destOrd="0" presId="urn:microsoft.com/office/officeart/2005/8/layout/hierarchy6"/>
    <dgm:cxn modelId="{1D771343-704B-463F-853A-F7721908974F}" type="presParOf" srcId="{B59A5B96-E99B-4758-AC6E-493740026967}" destId="{72F847E0-3560-4182-B35D-CEE69C314693}" srcOrd="2" destOrd="0" presId="urn:microsoft.com/office/officeart/2005/8/layout/hierarchy6"/>
    <dgm:cxn modelId="{6F36BA1A-CEDE-4154-BDE7-1B062194825A}" type="presParOf" srcId="{B59A5B96-E99B-4758-AC6E-493740026967}" destId="{8B035C45-6E3A-4F82-850A-35C2D1827EF5}" srcOrd="3" destOrd="0" presId="urn:microsoft.com/office/officeart/2005/8/layout/hierarchy6"/>
    <dgm:cxn modelId="{15BC686D-A440-4302-B39E-22FF07A89E94}" type="presParOf" srcId="{8B035C45-6E3A-4F82-850A-35C2D1827EF5}" destId="{521A834D-7EE0-4242-BF7A-29AE5D1877AD}" srcOrd="0" destOrd="0" presId="urn:microsoft.com/office/officeart/2005/8/layout/hierarchy6"/>
    <dgm:cxn modelId="{CB75581D-59DE-4BAB-B0EC-1470D5A58B0A}" type="presParOf" srcId="{8B035C45-6E3A-4F82-850A-35C2D1827EF5}" destId="{C8427156-0FDF-4EB5-83C9-1E559574BC2D}" srcOrd="1" destOrd="0" presId="urn:microsoft.com/office/officeart/2005/8/layout/hierarchy6"/>
    <dgm:cxn modelId="{2511C50F-3E75-47A8-B525-77AD48C5E1C4}" type="presParOf" srcId="{C8427156-0FDF-4EB5-83C9-1E559574BC2D}" destId="{234E7679-8D8E-4D6B-B757-EB94E191B303}" srcOrd="0" destOrd="0" presId="urn:microsoft.com/office/officeart/2005/8/layout/hierarchy6"/>
    <dgm:cxn modelId="{81422B85-0D4F-465B-81EF-A260F4FE2CF6}" type="presParOf" srcId="{C8427156-0FDF-4EB5-83C9-1E559574BC2D}" destId="{16DB5BC8-F389-4D70-B3AD-C6852B9EDCC9}" srcOrd="1" destOrd="0" presId="urn:microsoft.com/office/officeart/2005/8/layout/hierarchy6"/>
    <dgm:cxn modelId="{517668A9-D202-4ADA-9425-9230BF60B1AD}" type="presParOf" srcId="{16DB5BC8-F389-4D70-B3AD-C6852B9EDCC9}" destId="{E60A4CB8-3ECE-4DCC-B45A-A3D666DEB774}" srcOrd="0" destOrd="0" presId="urn:microsoft.com/office/officeart/2005/8/layout/hierarchy6"/>
    <dgm:cxn modelId="{08ED173D-ED83-4448-99BE-6E43F90E2909}" type="presParOf" srcId="{16DB5BC8-F389-4D70-B3AD-C6852B9EDCC9}" destId="{F4D15C05-7B89-4EC0-9F3E-C019A2C1018A}" srcOrd="1" destOrd="0" presId="urn:microsoft.com/office/officeart/2005/8/layout/hierarchy6"/>
    <dgm:cxn modelId="{DB757AA9-7EF6-4710-B730-4AC3453DB9CD}" type="presParOf" srcId="{C7E6DF73-B93E-48FB-BE9D-3F5B3A20ED04}" destId="{1D0015AD-9FD4-42AF-B5AB-C787DF5D558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1C66F-E153-48AB-818B-C5B006795343}">
      <dsp:nvSpPr>
        <dsp:cNvPr id="0" name=""/>
        <dsp:cNvSpPr/>
      </dsp:nvSpPr>
      <dsp:spPr>
        <a:xfrm>
          <a:off x="0" y="566280"/>
          <a:ext cx="850423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AB62B-319D-460D-B8FC-FA0CA92DBE32}">
      <dsp:nvSpPr>
        <dsp:cNvPr id="0" name=""/>
        <dsp:cNvSpPr/>
      </dsp:nvSpPr>
      <dsp:spPr>
        <a:xfrm>
          <a:off x="425211" y="64439"/>
          <a:ext cx="5952966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>
              <a:solidFill>
                <a:schemeClr val="bg1"/>
              </a:solidFill>
              <a:cs typeface="B Mitra" pitchFamily="2" charset="-78"/>
            </a:rPr>
            <a:t>سالیانه </a:t>
          </a:r>
          <a:r>
            <a:rPr lang="fa-IR" sz="3400" kern="1200" dirty="0">
              <a:solidFill>
                <a:srgbClr val="FFC000"/>
              </a:solidFill>
              <a:cs typeface="B Mitra" pitchFamily="2" charset="-78"/>
            </a:rPr>
            <a:t>112</a:t>
          </a:r>
          <a:r>
            <a:rPr lang="ar-SA" sz="3400" kern="1200" dirty="0">
              <a:solidFill>
                <a:srgbClr val="FFC000"/>
              </a:solidFill>
              <a:cs typeface="B Mitra" pitchFamily="2" charset="-78"/>
            </a:rPr>
            <a:t> هزار </a:t>
          </a:r>
          <a:r>
            <a:rPr lang="ar-SA" sz="3400" kern="1200" dirty="0">
              <a:solidFill>
                <a:schemeClr val="bg1"/>
              </a:solidFill>
              <a:cs typeface="B Mitra" pitchFamily="2" charset="-78"/>
            </a:rPr>
            <a:t>مورد جدید</a:t>
          </a:r>
          <a:endParaRPr lang="en-US" sz="3400" kern="1200" dirty="0">
            <a:solidFill>
              <a:schemeClr val="bg1"/>
            </a:solidFill>
            <a:cs typeface="B Mitra" pitchFamily="2" charset="-78"/>
          </a:endParaRPr>
        </a:p>
      </dsp:txBody>
      <dsp:txXfrm>
        <a:off x="474207" y="113435"/>
        <a:ext cx="5854974" cy="905688"/>
      </dsp:txXfrm>
    </dsp:sp>
    <dsp:sp modelId="{98CD2E0D-DEA7-4F9F-8C42-9FB7737D35D4}">
      <dsp:nvSpPr>
        <dsp:cNvPr id="0" name=""/>
        <dsp:cNvSpPr/>
      </dsp:nvSpPr>
      <dsp:spPr>
        <a:xfrm>
          <a:off x="0" y="2108520"/>
          <a:ext cx="850423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1F3A8-5E9A-4734-ADB6-7BD9128F6276}">
      <dsp:nvSpPr>
        <dsp:cNvPr id="0" name=""/>
        <dsp:cNvSpPr/>
      </dsp:nvSpPr>
      <dsp:spPr>
        <a:xfrm>
          <a:off x="425211" y="1606680"/>
          <a:ext cx="5952966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>
              <a:solidFill>
                <a:srgbClr val="FFC000"/>
              </a:solidFill>
              <a:cs typeface="B Mitra" pitchFamily="2" charset="-78"/>
            </a:rPr>
            <a:t>300 هزار </a:t>
          </a:r>
          <a:r>
            <a:rPr lang="fa-IR" sz="3400" kern="1200" dirty="0">
              <a:solidFill>
                <a:schemeClr val="bg1"/>
              </a:solidFill>
              <a:cs typeface="B Mitra" pitchFamily="2" charset="-78"/>
            </a:rPr>
            <a:t>بیمار بهبود یافته در طی 5 سال </a:t>
          </a:r>
          <a:endParaRPr lang="en-US" sz="3400" kern="1200" dirty="0">
            <a:solidFill>
              <a:schemeClr val="bg1"/>
            </a:solidFill>
            <a:cs typeface="B Mitra" pitchFamily="2" charset="-78"/>
          </a:endParaRPr>
        </a:p>
      </dsp:txBody>
      <dsp:txXfrm>
        <a:off x="474207" y="1655676"/>
        <a:ext cx="5854974" cy="905688"/>
      </dsp:txXfrm>
    </dsp:sp>
    <dsp:sp modelId="{6915A736-D725-4291-A048-6D1666BBE0CC}">
      <dsp:nvSpPr>
        <dsp:cNvPr id="0" name=""/>
        <dsp:cNvSpPr/>
      </dsp:nvSpPr>
      <dsp:spPr>
        <a:xfrm>
          <a:off x="0" y="3650760"/>
          <a:ext cx="850423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E6469-9E84-46BE-96BC-DE7434E736D9}">
      <dsp:nvSpPr>
        <dsp:cNvPr id="0" name=""/>
        <dsp:cNvSpPr/>
      </dsp:nvSpPr>
      <dsp:spPr>
        <a:xfrm>
          <a:off x="425211" y="3148920"/>
          <a:ext cx="5952966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>
              <a:solidFill>
                <a:srgbClr val="FFC000"/>
              </a:solidFill>
              <a:cs typeface="B Nazanin" panose="00000400000000000000" pitchFamily="2" charset="-78"/>
            </a:rPr>
            <a:t>دومین</a:t>
          </a:r>
          <a:r>
            <a:rPr lang="fa-IR" sz="3400" kern="1200" dirty="0">
              <a:cs typeface="B Nazanin" panose="00000400000000000000" pitchFamily="2" charset="-78"/>
            </a:rPr>
            <a:t> دلیل مرگ و میر</a:t>
          </a:r>
          <a:endParaRPr lang="en-US" sz="3400" kern="1200" dirty="0">
            <a:cs typeface="B Nazanin" panose="00000400000000000000" pitchFamily="2" charset="-78"/>
          </a:endParaRPr>
        </a:p>
      </dsp:txBody>
      <dsp:txXfrm>
        <a:off x="474207" y="3197916"/>
        <a:ext cx="5854974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6F1FD-0E26-43AE-BA5F-FD734A162FFF}">
      <dsp:nvSpPr>
        <dsp:cNvPr id="0" name=""/>
        <dsp:cNvSpPr/>
      </dsp:nvSpPr>
      <dsp:spPr>
        <a:xfrm rot="10800000">
          <a:off x="420999" y="2475"/>
          <a:ext cx="3286130" cy="779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7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Nazanin" panose="00000400000000000000" pitchFamily="2" charset="-78"/>
            </a:rPr>
            <a:t>عدم مصرف 5 وعده میوه؛ </a:t>
          </a:r>
          <a:r>
            <a:rPr lang="fa-IR" sz="1800" b="1" kern="1200" dirty="0">
              <a:solidFill>
                <a:srgbClr val="FFFF00"/>
              </a:solidFill>
              <a:cs typeface="B Nazanin" panose="00000400000000000000" pitchFamily="2" charset="-78"/>
            </a:rPr>
            <a:t>90%</a:t>
          </a:r>
          <a:endParaRPr lang="en-US" sz="1800" b="1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 rot="10800000">
        <a:off x="615879" y="2475"/>
        <a:ext cx="3091250" cy="779520"/>
      </dsp:txXfrm>
    </dsp:sp>
    <dsp:sp modelId="{BE399EC6-E7C2-45F2-860B-3B7ADF4DE3B1}">
      <dsp:nvSpPr>
        <dsp:cNvPr id="0" name=""/>
        <dsp:cNvSpPr/>
      </dsp:nvSpPr>
      <dsp:spPr>
        <a:xfrm>
          <a:off x="331469" y="2475"/>
          <a:ext cx="779520" cy="7795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2F923-E5F7-4923-8414-C26BF5C9EF43}">
      <dsp:nvSpPr>
        <dsp:cNvPr id="0" name=""/>
        <dsp:cNvSpPr/>
      </dsp:nvSpPr>
      <dsp:spPr>
        <a:xfrm rot="10800000">
          <a:off x="489967" y="1014688"/>
          <a:ext cx="3194173" cy="779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7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Nazanin" panose="00000400000000000000" pitchFamily="2" charset="-78"/>
            </a:rPr>
            <a:t>فعالیت بدنی کم؛ </a:t>
          </a:r>
          <a:r>
            <a:rPr lang="fa-IR" sz="1800" b="1" kern="1200" dirty="0">
              <a:solidFill>
                <a:srgbClr val="FFFF00"/>
              </a:solidFill>
              <a:cs typeface="B Nazanin" panose="00000400000000000000" pitchFamily="2" charset="-78"/>
            </a:rPr>
            <a:t>40%</a:t>
          </a:r>
          <a:endParaRPr lang="en-US" sz="1800" b="1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 rot="10800000">
        <a:off x="684847" y="1014688"/>
        <a:ext cx="2999293" cy="779520"/>
      </dsp:txXfrm>
    </dsp:sp>
    <dsp:sp modelId="{EBFE8FEC-E520-46F1-8444-E7BF8A705AD2}">
      <dsp:nvSpPr>
        <dsp:cNvPr id="0" name=""/>
        <dsp:cNvSpPr/>
      </dsp:nvSpPr>
      <dsp:spPr>
        <a:xfrm>
          <a:off x="354459" y="1014688"/>
          <a:ext cx="779520" cy="7795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BD155-B238-4100-A05C-F3AD165BF3A3}">
      <dsp:nvSpPr>
        <dsp:cNvPr id="0" name=""/>
        <dsp:cNvSpPr/>
      </dsp:nvSpPr>
      <dsp:spPr>
        <a:xfrm rot="10800000">
          <a:off x="583025" y="2026902"/>
          <a:ext cx="3070095" cy="779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7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Nazanin" panose="00000400000000000000" pitchFamily="2" charset="-78"/>
            </a:rPr>
            <a:t>افزایش وزن؛ </a:t>
          </a:r>
          <a:r>
            <a:rPr lang="fa-IR" sz="1800" b="1" kern="1200" dirty="0">
              <a:solidFill>
                <a:srgbClr val="FFFF00"/>
              </a:solidFill>
              <a:cs typeface="B Nazanin" panose="00000400000000000000" pitchFamily="2" charset="-78"/>
            </a:rPr>
            <a:t>60%</a:t>
          </a:r>
          <a:endParaRPr lang="en-US" sz="1800" b="1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 rot="10800000">
        <a:off x="777905" y="2026902"/>
        <a:ext cx="2875215" cy="779520"/>
      </dsp:txXfrm>
    </dsp:sp>
    <dsp:sp modelId="{79D6528C-3FCE-48B4-8C01-8C9DF5BE620B}">
      <dsp:nvSpPr>
        <dsp:cNvPr id="0" name=""/>
        <dsp:cNvSpPr/>
      </dsp:nvSpPr>
      <dsp:spPr>
        <a:xfrm>
          <a:off x="385478" y="2026902"/>
          <a:ext cx="779520" cy="7795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26F98-87B8-4E84-BA48-43A4FB69F872}">
      <dsp:nvSpPr>
        <dsp:cNvPr id="0" name=""/>
        <dsp:cNvSpPr/>
      </dsp:nvSpPr>
      <dsp:spPr>
        <a:xfrm rot="10800000">
          <a:off x="583025" y="3039115"/>
          <a:ext cx="3070095" cy="779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7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Nazanin" panose="00000400000000000000" pitchFamily="2" charset="-78"/>
            </a:rPr>
            <a:t>کلسترول بالا؛ </a:t>
          </a:r>
          <a:r>
            <a:rPr lang="fa-IR" sz="1800" b="1" kern="1200" dirty="0">
              <a:solidFill>
                <a:srgbClr val="FFFF00"/>
              </a:solidFill>
              <a:cs typeface="B Nazanin" panose="00000400000000000000" pitchFamily="2" charset="-78"/>
            </a:rPr>
            <a:t>25 تا 50%</a:t>
          </a:r>
          <a:endParaRPr lang="en-US" sz="1800" b="1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 rot="10800000">
        <a:off x="777905" y="3039115"/>
        <a:ext cx="2875215" cy="779520"/>
      </dsp:txXfrm>
    </dsp:sp>
    <dsp:sp modelId="{4674AAB8-5AA0-4262-8A4D-49576A63C22B}">
      <dsp:nvSpPr>
        <dsp:cNvPr id="0" name=""/>
        <dsp:cNvSpPr/>
      </dsp:nvSpPr>
      <dsp:spPr>
        <a:xfrm>
          <a:off x="385478" y="3039115"/>
          <a:ext cx="779520" cy="7795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6F1FD-0E26-43AE-BA5F-FD734A162FFF}">
      <dsp:nvSpPr>
        <dsp:cNvPr id="0" name=""/>
        <dsp:cNvSpPr/>
      </dsp:nvSpPr>
      <dsp:spPr>
        <a:xfrm rot="10800000">
          <a:off x="420999" y="2624"/>
          <a:ext cx="3288714" cy="7788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434" tIns="68580" rIns="128016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Nazanin" panose="00000400000000000000" pitchFamily="2" charset="-78"/>
            </a:rPr>
            <a:t>میزان مصرف انرژی</a:t>
          </a:r>
          <a:r>
            <a:rPr lang="en-US" sz="1800" kern="1200" dirty="0">
              <a:cs typeface="B Nazanin" panose="00000400000000000000" pitchFamily="2" charset="-78"/>
            </a:rPr>
            <a:t> </a:t>
          </a:r>
          <a:r>
            <a:rPr lang="fa-IR" sz="1800" kern="1200" dirty="0">
              <a:cs typeface="B Nazanin" panose="00000400000000000000" pitchFamily="2" charset="-78"/>
            </a:rPr>
            <a:t>؛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solidFill>
                <a:srgbClr val="FFFF00"/>
              </a:solidFill>
              <a:cs typeface="B Nazanin" panose="00000400000000000000" pitchFamily="2" charset="-78"/>
            </a:rPr>
            <a:t>2800 کیلوگرم</a:t>
          </a:r>
          <a:r>
            <a:rPr lang="fa-IR" sz="1800" kern="1200" dirty="0">
              <a:cs typeface="B Nazanin" panose="00000400000000000000" pitchFamily="2" charset="-78"/>
            </a:rPr>
            <a:t> (در برابر 1900)</a:t>
          </a:r>
          <a:endParaRPr lang="en-US" sz="1800" b="1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 rot="10800000">
        <a:off x="615702" y="2624"/>
        <a:ext cx="3094011" cy="778811"/>
      </dsp:txXfrm>
    </dsp:sp>
    <dsp:sp modelId="{BE399EC6-E7C2-45F2-860B-3B7ADF4DE3B1}">
      <dsp:nvSpPr>
        <dsp:cNvPr id="0" name=""/>
        <dsp:cNvSpPr/>
      </dsp:nvSpPr>
      <dsp:spPr>
        <a:xfrm>
          <a:off x="332060" y="2624"/>
          <a:ext cx="778811" cy="7788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2F923-E5F7-4923-8414-C26BF5C9EF43}">
      <dsp:nvSpPr>
        <dsp:cNvPr id="0" name=""/>
        <dsp:cNvSpPr/>
      </dsp:nvSpPr>
      <dsp:spPr>
        <a:xfrm rot="10800000">
          <a:off x="490021" y="1013916"/>
          <a:ext cx="3196684" cy="7788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434" tIns="68580" rIns="128016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Nazanin" panose="00000400000000000000" pitchFamily="2" charset="-78"/>
            </a:rPr>
            <a:t>سرانه تولید گاز </a:t>
          </a:r>
          <a:r>
            <a:rPr lang="en-US" sz="1800" kern="1200" dirty="0">
              <a:cs typeface="B Nazanin" panose="00000400000000000000" pitchFamily="2" charset="-78"/>
            </a:rPr>
            <a:t>Co2</a:t>
          </a:r>
          <a:r>
            <a:rPr lang="fa-IR" sz="1800" kern="1200" dirty="0">
              <a:cs typeface="B Nazanin" panose="00000400000000000000" pitchFamily="2" charset="-78"/>
            </a:rPr>
            <a:t>؛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solidFill>
                <a:srgbClr val="FFFF00"/>
              </a:solidFill>
              <a:cs typeface="B Nazanin" panose="00000400000000000000" pitchFamily="2" charset="-78"/>
            </a:rPr>
            <a:t>7 تن </a:t>
          </a:r>
          <a:r>
            <a:rPr lang="fa-IR" sz="1800" kern="1200" dirty="0">
              <a:cs typeface="B Nazanin" panose="00000400000000000000" pitchFamily="2" charset="-78"/>
            </a:rPr>
            <a:t>(در برابر 4/6)</a:t>
          </a:r>
          <a:endParaRPr lang="en-US" sz="1800" b="1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 rot="10800000">
        <a:off x="684724" y="1013916"/>
        <a:ext cx="3001981" cy="778811"/>
      </dsp:txXfrm>
    </dsp:sp>
    <dsp:sp modelId="{EBFE8FEC-E520-46F1-8444-E7BF8A705AD2}">
      <dsp:nvSpPr>
        <dsp:cNvPr id="0" name=""/>
        <dsp:cNvSpPr/>
      </dsp:nvSpPr>
      <dsp:spPr>
        <a:xfrm>
          <a:off x="355068" y="1013916"/>
          <a:ext cx="778811" cy="7788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BD155-B238-4100-A05C-F3AD165BF3A3}">
      <dsp:nvSpPr>
        <dsp:cNvPr id="0" name=""/>
        <dsp:cNvSpPr/>
      </dsp:nvSpPr>
      <dsp:spPr>
        <a:xfrm rot="10800000">
          <a:off x="583153" y="2025209"/>
          <a:ext cx="3072509" cy="7788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43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Nazanin" panose="00000400000000000000" pitchFamily="2" charset="-78"/>
            </a:rPr>
            <a:t>ذرات معلق؛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solidFill>
                <a:srgbClr val="FFFF00"/>
              </a:solidFill>
              <a:cs typeface="B Nazanin" panose="00000400000000000000" pitchFamily="2" charset="-78"/>
            </a:rPr>
            <a:t>115 میکروگرم </a:t>
          </a:r>
          <a:r>
            <a:rPr lang="fa-IR" sz="1800" kern="1200" dirty="0">
              <a:cs typeface="B Nazanin" panose="00000400000000000000" pitchFamily="2" charset="-78"/>
            </a:rPr>
            <a:t>(در برابر 60) </a:t>
          </a:r>
          <a:endParaRPr lang="en-US" sz="1800" b="1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 rot="10800000">
        <a:off x="777856" y="2025209"/>
        <a:ext cx="2877806" cy="778811"/>
      </dsp:txXfrm>
    </dsp:sp>
    <dsp:sp modelId="{79D6528C-3FCE-48B4-8C01-8C9DF5BE620B}">
      <dsp:nvSpPr>
        <dsp:cNvPr id="0" name=""/>
        <dsp:cNvSpPr/>
      </dsp:nvSpPr>
      <dsp:spPr>
        <a:xfrm>
          <a:off x="386112" y="2025209"/>
          <a:ext cx="778811" cy="7788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26F98-87B8-4E84-BA48-43A4FB69F872}">
      <dsp:nvSpPr>
        <dsp:cNvPr id="0" name=""/>
        <dsp:cNvSpPr/>
      </dsp:nvSpPr>
      <dsp:spPr>
        <a:xfrm rot="10800000">
          <a:off x="583153" y="3036501"/>
          <a:ext cx="3072509" cy="7788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43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 rot="10800000">
        <a:off x="777856" y="3036501"/>
        <a:ext cx="2877806" cy="778811"/>
      </dsp:txXfrm>
    </dsp:sp>
    <dsp:sp modelId="{4674AAB8-5AA0-4262-8A4D-49576A63C22B}">
      <dsp:nvSpPr>
        <dsp:cNvPr id="0" name=""/>
        <dsp:cNvSpPr/>
      </dsp:nvSpPr>
      <dsp:spPr>
        <a:xfrm>
          <a:off x="386112" y="3036501"/>
          <a:ext cx="778811" cy="7788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2953E-8D2A-4716-BD9D-03B12359D13A}">
      <dsp:nvSpPr>
        <dsp:cNvPr id="0" name=""/>
        <dsp:cNvSpPr/>
      </dsp:nvSpPr>
      <dsp:spPr>
        <a:xfrm>
          <a:off x="1982" y="0"/>
          <a:ext cx="2078306" cy="4572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>
              <a:solidFill>
                <a:srgbClr val="FFC000"/>
              </a:solidFill>
              <a:cs typeface="B Nazanin" panose="00000400000000000000" pitchFamily="2" charset="-78"/>
            </a:rPr>
            <a:t>سطح صفر؛     </a:t>
          </a:r>
          <a:r>
            <a:rPr lang="fa-IR" sz="2700" kern="1200" dirty="0">
              <a:cs typeface="B Nazanin" panose="00000400000000000000" pitchFamily="2" charset="-78"/>
            </a:rPr>
            <a:t>از بین بردن منبع خطر</a:t>
          </a:r>
          <a:endParaRPr lang="en-US" sz="2700" kern="1200" dirty="0">
            <a:cs typeface="B Nazanin" panose="00000400000000000000" pitchFamily="2" charset="-78"/>
          </a:endParaRPr>
        </a:p>
      </dsp:txBody>
      <dsp:txXfrm>
        <a:off x="1982" y="1828800"/>
        <a:ext cx="2078306" cy="1828800"/>
      </dsp:txXfrm>
    </dsp:sp>
    <dsp:sp modelId="{74C948A0-8FC3-4E5F-B76E-DB5A583062DE}">
      <dsp:nvSpPr>
        <dsp:cNvPr id="0" name=""/>
        <dsp:cNvSpPr/>
      </dsp:nvSpPr>
      <dsp:spPr>
        <a:xfrm>
          <a:off x="279897" y="274320"/>
          <a:ext cx="1522476" cy="152247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18000" r="-18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37102-AD17-4F64-AA58-AD5F765C8823}">
      <dsp:nvSpPr>
        <dsp:cNvPr id="0" name=""/>
        <dsp:cNvSpPr/>
      </dsp:nvSpPr>
      <dsp:spPr>
        <a:xfrm>
          <a:off x="2142638" y="0"/>
          <a:ext cx="2078306" cy="4572000"/>
        </a:xfrm>
        <a:prstGeom prst="roundRect">
          <a:avLst>
            <a:gd name="adj" fmla="val 10000"/>
          </a:avLst>
        </a:prstGeom>
        <a:solidFill>
          <a:schemeClr val="accent4">
            <a:hueOff val="47222"/>
            <a:satOff val="-7886"/>
            <a:lumOff val="-268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>
              <a:solidFill>
                <a:srgbClr val="FFC000"/>
              </a:solidFill>
              <a:cs typeface="B Nazanin" panose="00000400000000000000" pitchFamily="2" charset="-78"/>
            </a:rPr>
            <a:t>سطح 1؛ </a:t>
          </a:r>
          <a:r>
            <a:rPr lang="fa-IR" sz="2800" kern="1200" dirty="0">
              <a:cs typeface="B Nazanin" panose="00000400000000000000" pitchFamily="2" charset="-78"/>
            </a:rPr>
            <a:t>دوری از مواجهه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2142638" y="1828800"/>
        <a:ext cx="2078306" cy="1828800"/>
      </dsp:txXfrm>
    </dsp:sp>
    <dsp:sp modelId="{3CACB104-61B0-4CB0-B067-CC6842CE3B83}">
      <dsp:nvSpPr>
        <dsp:cNvPr id="0" name=""/>
        <dsp:cNvSpPr/>
      </dsp:nvSpPr>
      <dsp:spPr>
        <a:xfrm>
          <a:off x="2420553" y="274320"/>
          <a:ext cx="1522476" cy="1522476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2000" r="-2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D1511-0B0B-4D8E-994F-C27B83376F67}">
      <dsp:nvSpPr>
        <dsp:cNvPr id="0" name=""/>
        <dsp:cNvSpPr/>
      </dsp:nvSpPr>
      <dsp:spPr>
        <a:xfrm>
          <a:off x="4283293" y="0"/>
          <a:ext cx="2078306" cy="4572000"/>
        </a:xfrm>
        <a:prstGeom prst="roundRect">
          <a:avLst>
            <a:gd name="adj" fmla="val 10000"/>
          </a:avLst>
        </a:prstGeom>
        <a:solidFill>
          <a:schemeClr val="accent4">
            <a:hueOff val="94444"/>
            <a:satOff val="-15773"/>
            <a:lumOff val="-535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>
              <a:solidFill>
                <a:srgbClr val="FFC000"/>
              </a:solidFill>
              <a:cs typeface="B Nazanin" panose="00000400000000000000" pitchFamily="2" charset="-78"/>
            </a:rPr>
            <a:t>سطح 2؛ </a:t>
          </a:r>
          <a:r>
            <a:rPr lang="fa-IR" sz="2700" kern="1200" dirty="0">
              <a:cs typeface="B Nazanin" panose="00000400000000000000" pitchFamily="2" charset="-78"/>
            </a:rPr>
            <a:t>تشخیص زودهنگام</a:t>
          </a:r>
          <a:endParaRPr lang="en-US" sz="2700" kern="1200" dirty="0">
            <a:cs typeface="B Nazanin" panose="00000400000000000000" pitchFamily="2" charset="-78"/>
          </a:endParaRPr>
        </a:p>
      </dsp:txBody>
      <dsp:txXfrm>
        <a:off x="4283293" y="1828800"/>
        <a:ext cx="2078306" cy="1828800"/>
      </dsp:txXfrm>
    </dsp:sp>
    <dsp:sp modelId="{FF49938E-A921-4F61-B05B-B6C2064356EA}">
      <dsp:nvSpPr>
        <dsp:cNvPr id="0" name=""/>
        <dsp:cNvSpPr/>
      </dsp:nvSpPr>
      <dsp:spPr>
        <a:xfrm>
          <a:off x="4561208" y="274320"/>
          <a:ext cx="1522476" cy="1522476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5000" r="-5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3A1AD-46A1-4EEB-93D8-AD4D897A8B5E}">
      <dsp:nvSpPr>
        <dsp:cNvPr id="0" name=""/>
        <dsp:cNvSpPr/>
      </dsp:nvSpPr>
      <dsp:spPr>
        <a:xfrm>
          <a:off x="6423948" y="0"/>
          <a:ext cx="2078306" cy="4572000"/>
        </a:xfrm>
        <a:prstGeom prst="roundRect">
          <a:avLst>
            <a:gd name="adj" fmla="val 10000"/>
          </a:avLst>
        </a:prstGeom>
        <a:solidFill>
          <a:schemeClr val="accent4">
            <a:hueOff val="141666"/>
            <a:satOff val="-23659"/>
            <a:lumOff val="-803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>
              <a:solidFill>
                <a:srgbClr val="FFC000"/>
              </a:solidFill>
              <a:cs typeface="B Nazanin" panose="00000400000000000000" pitchFamily="2" charset="-78"/>
            </a:rPr>
            <a:t>سطح 3؛          </a:t>
          </a:r>
          <a:r>
            <a:rPr lang="fa-IR" sz="2700" kern="1200" dirty="0">
              <a:cs typeface="B Nazanin" panose="00000400000000000000" pitchFamily="2" charset="-78"/>
            </a:rPr>
            <a:t>درمان و بازتوانی</a:t>
          </a:r>
          <a:endParaRPr lang="en-US" sz="2700" kern="1200" dirty="0">
            <a:cs typeface="B Nazanin" panose="00000400000000000000" pitchFamily="2" charset="-78"/>
          </a:endParaRPr>
        </a:p>
      </dsp:txBody>
      <dsp:txXfrm>
        <a:off x="6423948" y="1828800"/>
        <a:ext cx="2078306" cy="1828800"/>
      </dsp:txXfrm>
    </dsp:sp>
    <dsp:sp modelId="{4B2C7686-D1D2-419D-930B-DE53584B7888}">
      <dsp:nvSpPr>
        <dsp:cNvPr id="0" name=""/>
        <dsp:cNvSpPr/>
      </dsp:nvSpPr>
      <dsp:spPr>
        <a:xfrm>
          <a:off x="6701864" y="274320"/>
          <a:ext cx="1522476" cy="152247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18000" r="-18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E7A80-D976-4C49-AB0B-D33FCC6068D5}">
      <dsp:nvSpPr>
        <dsp:cNvPr id="0" name=""/>
        <dsp:cNvSpPr/>
      </dsp:nvSpPr>
      <dsp:spPr>
        <a:xfrm>
          <a:off x="340169" y="3657600"/>
          <a:ext cx="7823898" cy="68580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73503-9FF1-436D-B879-A7C66E1A379E}">
      <dsp:nvSpPr>
        <dsp:cNvPr id="0" name=""/>
        <dsp:cNvSpPr/>
      </dsp:nvSpPr>
      <dsp:spPr>
        <a:xfrm>
          <a:off x="1266745" y="1942782"/>
          <a:ext cx="111293" cy="487570"/>
        </a:xfrm>
        <a:custGeom>
          <a:avLst/>
          <a:gdLst/>
          <a:ahLst/>
          <a:cxnLst/>
          <a:rect l="0" t="0" r="0" b="0"/>
          <a:pathLst>
            <a:path>
              <a:moveTo>
                <a:pt x="111293" y="0"/>
              </a:moveTo>
              <a:lnTo>
                <a:pt x="111293" y="487570"/>
              </a:lnTo>
              <a:lnTo>
                <a:pt x="0" y="487570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930AF-F248-455C-A02B-8A004F752D87}">
      <dsp:nvSpPr>
        <dsp:cNvPr id="0" name=""/>
        <dsp:cNvSpPr/>
      </dsp:nvSpPr>
      <dsp:spPr>
        <a:xfrm>
          <a:off x="1908006" y="1190228"/>
          <a:ext cx="111293" cy="487570"/>
        </a:xfrm>
        <a:custGeom>
          <a:avLst/>
          <a:gdLst/>
          <a:ahLst/>
          <a:cxnLst/>
          <a:rect l="0" t="0" r="0" b="0"/>
          <a:pathLst>
            <a:path>
              <a:moveTo>
                <a:pt x="111293" y="0"/>
              </a:moveTo>
              <a:lnTo>
                <a:pt x="111293" y="487570"/>
              </a:lnTo>
              <a:lnTo>
                <a:pt x="0" y="487570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68EDB-85FD-492E-A093-595394DCBBEF}">
      <dsp:nvSpPr>
        <dsp:cNvPr id="0" name=""/>
        <dsp:cNvSpPr/>
      </dsp:nvSpPr>
      <dsp:spPr>
        <a:xfrm>
          <a:off x="2019300" y="3447890"/>
          <a:ext cx="111293" cy="487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570"/>
              </a:lnTo>
              <a:lnTo>
                <a:pt x="111293" y="487570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37861-BA30-4398-884D-424D0AA6F24B}">
      <dsp:nvSpPr>
        <dsp:cNvPr id="0" name=""/>
        <dsp:cNvSpPr/>
      </dsp:nvSpPr>
      <dsp:spPr>
        <a:xfrm>
          <a:off x="1908006" y="3447890"/>
          <a:ext cx="111293" cy="487570"/>
        </a:xfrm>
        <a:custGeom>
          <a:avLst/>
          <a:gdLst/>
          <a:ahLst/>
          <a:cxnLst/>
          <a:rect l="0" t="0" r="0" b="0"/>
          <a:pathLst>
            <a:path>
              <a:moveTo>
                <a:pt x="111293" y="0"/>
              </a:moveTo>
              <a:lnTo>
                <a:pt x="111293" y="487570"/>
              </a:lnTo>
              <a:lnTo>
                <a:pt x="0" y="487570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709A3-9A27-435B-95A1-6A798ADF8F17}">
      <dsp:nvSpPr>
        <dsp:cNvPr id="0" name=""/>
        <dsp:cNvSpPr/>
      </dsp:nvSpPr>
      <dsp:spPr>
        <a:xfrm>
          <a:off x="2019300" y="3447890"/>
          <a:ext cx="158990" cy="1240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124"/>
              </a:lnTo>
              <a:lnTo>
                <a:pt x="158990" y="1240124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5312B-1351-4A6F-853D-DE92F2167D4E}">
      <dsp:nvSpPr>
        <dsp:cNvPr id="0" name=""/>
        <dsp:cNvSpPr/>
      </dsp:nvSpPr>
      <dsp:spPr>
        <a:xfrm>
          <a:off x="1973580" y="1190228"/>
          <a:ext cx="91440" cy="17276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7694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9B23F-6F57-47AA-9290-A2F9BC73E1C6}">
      <dsp:nvSpPr>
        <dsp:cNvPr id="0" name=""/>
        <dsp:cNvSpPr/>
      </dsp:nvSpPr>
      <dsp:spPr>
        <a:xfrm>
          <a:off x="2269" y="76199"/>
          <a:ext cx="4034060" cy="1114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solidFill>
                <a:schemeClr val="bg1"/>
              </a:solidFill>
              <a:cs typeface="B Nazanin" panose="00000400000000000000" pitchFamily="2" charset="-78"/>
            </a:rPr>
            <a:t>آیا علایم مشکوک سرطان وجود دارد؟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solidFill>
                <a:schemeClr val="bg1"/>
              </a:solidFill>
              <a:cs typeface="B Nazanin" panose="00000400000000000000" pitchFamily="2" charset="-78"/>
            </a:rPr>
            <a:t>آیا فرد در گروه پر خطر است؟</a:t>
          </a:r>
          <a:endParaRPr lang="en-US" sz="1600" b="1" kern="1200" dirty="0">
            <a:solidFill>
              <a:schemeClr val="bg1"/>
            </a:solidFill>
            <a:cs typeface="B Nazanin" panose="00000400000000000000" pitchFamily="2" charset="-78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bg1"/>
              </a:solidFill>
              <a:cs typeface="B Nazanin" panose="00000400000000000000" pitchFamily="2" charset="-78"/>
            </a:rPr>
            <a:t>(</a:t>
          </a:r>
          <a:r>
            <a:rPr lang="fa-IR" sz="1200" kern="1200" dirty="0">
              <a:solidFill>
                <a:schemeClr val="bg1"/>
              </a:solidFill>
              <a:cs typeface="B Nazanin" panose="00000400000000000000" pitchFamily="2" charset="-78"/>
            </a:rPr>
            <a:t>پستان / دهانه رحم / روده بزرگ</a:t>
          </a:r>
          <a:r>
            <a:rPr lang="en-US" sz="1200" kern="1200" dirty="0">
              <a:solidFill>
                <a:schemeClr val="bg1"/>
              </a:solidFill>
              <a:cs typeface="B Nazanin" panose="00000400000000000000" pitchFamily="2" charset="-78"/>
            </a:rPr>
            <a:t>)</a:t>
          </a:r>
        </a:p>
      </dsp:txBody>
      <dsp:txXfrm>
        <a:off x="2269" y="76199"/>
        <a:ext cx="4034060" cy="1114029"/>
      </dsp:txXfrm>
    </dsp:sp>
    <dsp:sp modelId="{83651FD4-6859-4DE9-AC00-62B8A68CF3CC}">
      <dsp:nvSpPr>
        <dsp:cNvPr id="0" name=""/>
        <dsp:cNvSpPr/>
      </dsp:nvSpPr>
      <dsp:spPr>
        <a:xfrm>
          <a:off x="1489332" y="2917922"/>
          <a:ext cx="1059935" cy="529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dirty="0">
              <a:solidFill>
                <a:schemeClr val="bg1"/>
              </a:solidFill>
              <a:cs typeface="B Nazanin" panose="00000400000000000000" pitchFamily="2" charset="-78"/>
            </a:rPr>
            <a:t>خیر</a:t>
          </a:r>
          <a:endParaRPr lang="en-US" sz="1500" b="1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1489332" y="2917922"/>
        <a:ext cx="1059935" cy="529967"/>
      </dsp:txXfrm>
    </dsp:sp>
    <dsp:sp modelId="{F0252908-C3FC-4CC6-BF80-AC1F60BB7F98}">
      <dsp:nvSpPr>
        <dsp:cNvPr id="0" name=""/>
        <dsp:cNvSpPr/>
      </dsp:nvSpPr>
      <dsp:spPr>
        <a:xfrm>
          <a:off x="2178290" y="4423031"/>
          <a:ext cx="1264630" cy="5299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>
              <a:solidFill>
                <a:schemeClr val="bg1"/>
              </a:solidFill>
              <a:cs typeface="B Nazanin" panose="00000400000000000000" pitchFamily="2" charset="-78"/>
            </a:rPr>
            <a:t>روده بزرگ: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FFC000"/>
              </a:solidFill>
              <a:cs typeface="B Nazanin" panose="00000400000000000000" pitchFamily="2" charset="-78"/>
            </a:rPr>
            <a:t>FIT</a:t>
          </a:r>
        </a:p>
      </dsp:txBody>
      <dsp:txXfrm>
        <a:off x="2178290" y="4423031"/>
        <a:ext cx="1264630" cy="529967"/>
      </dsp:txXfrm>
    </dsp:sp>
    <dsp:sp modelId="{73FC9B6C-11A0-4AC7-A729-75EAF15FD24D}">
      <dsp:nvSpPr>
        <dsp:cNvPr id="0" name=""/>
        <dsp:cNvSpPr/>
      </dsp:nvSpPr>
      <dsp:spPr>
        <a:xfrm>
          <a:off x="548162" y="3670476"/>
          <a:ext cx="1359843" cy="5299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solidFill>
                <a:schemeClr val="bg1"/>
              </a:solidFill>
              <a:cs typeface="B Nazanin" panose="00000400000000000000" pitchFamily="2" charset="-78"/>
            </a:rPr>
            <a:t>پستان: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>
              <a:solidFill>
                <a:srgbClr val="FFC000"/>
              </a:solidFill>
              <a:cs typeface="B Nazanin" panose="00000400000000000000" pitchFamily="2" charset="-78"/>
            </a:rPr>
            <a:t>معاینه بالینی پستان</a:t>
          </a:r>
          <a:endParaRPr lang="en-US" sz="1100" kern="1200" dirty="0">
            <a:solidFill>
              <a:srgbClr val="FFC000"/>
            </a:solidFill>
            <a:cs typeface="B Nazanin" panose="00000400000000000000" pitchFamily="2" charset="-78"/>
          </a:endParaRPr>
        </a:p>
      </dsp:txBody>
      <dsp:txXfrm>
        <a:off x="548162" y="3670476"/>
        <a:ext cx="1359843" cy="529967"/>
      </dsp:txXfrm>
    </dsp:sp>
    <dsp:sp modelId="{A266419B-6290-43E2-B189-46D972FD184E}">
      <dsp:nvSpPr>
        <dsp:cNvPr id="0" name=""/>
        <dsp:cNvSpPr/>
      </dsp:nvSpPr>
      <dsp:spPr>
        <a:xfrm>
          <a:off x="2130593" y="3670476"/>
          <a:ext cx="1324791" cy="5299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solidFill>
                <a:schemeClr val="bg1"/>
              </a:solidFill>
              <a:cs typeface="B Nazanin" panose="00000400000000000000" pitchFamily="2" charset="-78"/>
            </a:rPr>
            <a:t>دهانه رحم: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>
              <a:solidFill>
                <a:srgbClr val="FFC000"/>
              </a:solidFill>
              <a:cs typeface="B Nazanin" panose="00000400000000000000" pitchFamily="2" charset="-78"/>
            </a:rPr>
            <a:t>پاپ اسمیر و </a:t>
          </a:r>
          <a:r>
            <a:rPr lang="en-US" sz="1100" b="1" kern="1200" dirty="0">
              <a:solidFill>
                <a:srgbClr val="FFC000"/>
              </a:solidFill>
              <a:cs typeface="B Nazanin" panose="00000400000000000000" pitchFamily="2" charset="-78"/>
            </a:rPr>
            <a:t>HPV</a:t>
          </a:r>
          <a:endParaRPr lang="en-US" sz="1100" kern="1200" dirty="0">
            <a:solidFill>
              <a:srgbClr val="FFC000"/>
            </a:solidFill>
            <a:cs typeface="B Nazanin" panose="00000400000000000000" pitchFamily="2" charset="-78"/>
          </a:endParaRPr>
        </a:p>
      </dsp:txBody>
      <dsp:txXfrm>
        <a:off x="2130593" y="3670476"/>
        <a:ext cx="1324791" cy="529967"/>
      </dsp:txXfrm>
    </dsp:sp>
    <dsp:sp modelId="{D52B2BBD-4906-4C54-B974-BF967568413A}">
      <dsp:nvSpPr>
        <dsp:cNvPr id="0" name=""/>
        <dsp:cNvSpPr/>
      </dsp:nvSpPr>
      <dsp:spPr>
        <a:xfrm>
          <a:off x="848071" y="1412814"/>
          <a:ext cx="1059935" cy="529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solidFill>
                <a:schemeClr val="bg1"/>
              </a:solidFill>
              <a:cs typeface="B Nazanin" panose="00000400000000000000" pitchFamily="2" charset="-78"/>
            </a:rPr>
            <a:t>بله</a:t>
          </a:r>
          <a:endParaRPr lang="en-US" sz="1600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848071" y="1412814"/>
        <a:ext cx="1059935" cy="529967"/>
      </dsp:txXfrm>
    </dsp:sp>
    <dsp:sp modelId="{AE693916-324B-42D1-AA64-9640F0CBF76E}">
      <dsp:nvSpPr>
        <dsp:cNvPr id="0" name=""/>
        <dsp:cNvSpPr/>
      </dsp:nvSpPr>
      <dsp:spPr>
        <a:xfrm>
          <a:off x="206810" y="2165368"/>
          <a:ext cx="1059935" cy="529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>
              <a:solidFill>
                <a:schemeClr val="bg1"/>
              </a:solidFill>
              <a:cs typeface="B Nazanin" panose="00000400000000000000" pitchFamily="2" charset="-78"/>
            </a:rPr>
            <a:t>ارجاع به سطح دو</a:t>
          </a:r>
          <a:endParaRPr lang="en-US" sz="1500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206810" y="2165368"/>
        <a:ext cx="1059935" cy="5299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8C7C2-0E80-46E9-8C9A-AA7B96250B50}">
      <dsp:nvSpPr>
        <dsp:cNvPr id="0" name=""/>
        <dsp:cNvSpPr/>
      </dsp:nvSpPr>
      <dsp:spPr>
        <a:xfrm>
          <a:off x="1679562" y="225426"/>
          <a:ext cx="2742549" cy="274274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>
              <a:solidFill>
                <a:srgbClr val="FFC000"/>
              </a:solidFill>
              <a:effectLst/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rPr>
            <a:t>تشخیص زودهنگام؛ </a:t>
          </a:r>
          <a:r>
            <a:rPr lang="fa-IR" sz="2000" b="1" kern="1200" dirty="0">
              <a:solidFill>
                <a:srgbClr val="FFFF00"/>
              </a:solidFill>
              <a:effectLst/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rPr>
            <a:t>اقدام برای تشخیص زودتر بیماری در افراد </a:t>
          </a:r>
          <a:r>
            <a:rPr lang="fa-IR" sz="2000" b="1" u="sng" kern="1200" dirty="0">
              <a:solidFill>
                <a:srgbClr val="FFFF00"/>
              </a:solidFill>
              <a:effectLst/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rPr>
            <a:t>علامتدار</a:t>
          </a:r>
          <a:endParaRPr lang="en-US" sz="2000" b="1" u="sng" kern="1200" dirty="0">
            <a:solidFill>
              <a:srgbClr val="FFFF00"/>
            </a:solidFill>
          </a:endParaRPr>
        </a:p>
      </dsp:txBody>
      <dsp:txXfrm>
        <a:off x="2081199" y="627091"/>
        <a:ext cx="1939275" cy="1939412"/>
      </dsp:txXfrm>
    </dsp:sp>
    <dsp:sp modelId="{8E0E6B4E-34CC-40E4-82E9-F2B9CFF13236}">
      <dsp:nvSpPr>
        <dsp:cNvPr id="0" name=""/>
        <dsp:cNvSpPr/>
      </dsp:nvSpPr>
      <dsp:spPr>
        <a:xfrm>
          <a:off x="4267329" y="301631"/>
          <a:ext cx="2742549" cy="2742742"/>
        </a:xfrm>
        <a:prstGeom prst="ellipse">
          <a:avLst/>
        </a:prstGeom>
        <a:solidFill>
          <a:schemeClr val="accent4">
            <a:alpha val="50000"/>
            <a:hueOff val="141666"/>
            <a:satOff val="-23659"/>
            <a:lumOff val="-803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>
              <a:solidFill>
                <a:srgbClr val="FFC000"/>
              </a:solidFill>
              <a:cs typeface="B Nazanin" panose="00000400000000000000" pitchFamily="2" charset="-78"/>
            </a:rPr>
            <a:t>غربالگری؛ </a:t>
          </a:r>
          <a:r>
            <a:rPr lang="fa-IR" sz="2000" b="1" kern="1200" dirty="0">
              <a:solidFill>
                <a:srgbClr val="FFFF00"/>
              </a:solidFill>
              <a:cs typeface="B Nazanin" panose="00000400000000000000" pitchFamily="2" charset="-78"/>
            </a:rPr>
            <a:t>اقدام برای تشخیص زودتر بیماری در افراد </a:t>
          </a:r>
          <a:r>
            <a:rPr lang="fa-IR" sz="2000" b="1" u="sng" kern="1200" dirty="0">
              <a:solidFill>
                <a:srgbClr val="FFFF00"/>
              </a:solidFill>
              <a:cs typeface="B Nazanin" panose="00000400000000000000" pitchFamily="2" charset="-78"/>
            </a:rPr>
            <a:t>بی علامت</a:t>
          </a:r>
          <a:endParaRPr lang="en-US" sz="2000" b="1" u="sng" kern="1200" dirty="0">
            <a:solidFill>
              <a:srgbClr val="FFFF00"/>
            </a:solidFill>
            <a:cs typeface="B Nazanin" panose="00000400000000000000" pitchFamily="2" charset="-78"/>
          </a:endParaRPr>
        </a:p>
      </dsp:txBody>
      <dsp:txXfrm>
        <a:off x="4668966" y="703296"/>
        <a:ext cx="1939275" cy="1939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2C22B-A607-4E6D-A220-FFD83019F352}">
      <dsp:nvSpPr>
        <dsp:cNvPr id="0" name=""/>
        <dsp:cNvSpPr/>
      </dsp:nvSpPr>
      <dsp:spPr>
        <a:xfrm>
          <a:off x="1188042" y="2014836"/>
          <a:ext cx="1381088" cy="11855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>
              <a:cs typeface="B Nazanin" pitchFamily="2" charset="-78"/>
            </a:rPr>
            <a:t>توسعه    زیرساخت ها</a:t>
          </a:r>
          <a:endParaRPr lang="en-US" sz="1300" kern="1200" dirty="0">
            <a:cs typeface="B Nazanin" pitchFamily="2" charset="-78"/>
          </a:endParaRPr>
        </a:p>
      </dsp:txBody>
      <dsp:txXfrm>
        <a:off x="1401924" y="2198429"/>
        <a:ext cx="953324" cy="818315"/>
      </dsp:txXfrm>
    </dsp:sp>
    <dsp:sp modelId="{2E26AA5F-1179-49A2-8FF4-13090DB35799}">
      <dsp:nvSpPr>
        <dsp:cNvPr id="0" name=""/>
        <dsp:cNvSpPr/>
      </dsp:nvSpPr>
      <dsp:spPr>
        <a:xfrm>
          <a:off x="1221208" y="2545062"/>
          <a:ext cx="160730" cy="1389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8ACE7-1B1E-491C-96C2-2D0BCD09E817}">
      <dsp:nvSpPr>
        <dsp:cNvPr id="0" name=""/>
        <dsp:cNvSpPr/>
      </dsp:nvSpPr>
      <dsp:spPr>
        <a:xfrm>
          <a:off x="0" y="1359560"/>
          <a:ext cx="1381088" cy="11855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5BA92-3637-41FA-9A27-7A6313A4CF6C}">
      <dsp:nvSpPr>
        <dsp:cNvPr id="0" name=""/>
        <dsp:cNvSpPr/>
      </dsp:nvSpPr>
      <dsp:spPr>
        <a:xfrm>
          <a:off x="945671" y="2387742"/>
          <a:ext cx="160730" cy="1389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076FC-6BD1-4C37-9E9D-CFD356B723F2}">
      <dsp:nvSpPr>
        <dsp:cNvPr id="0" name=""/>
        <dsp:cNvSpPr/>
      </dsp:nvSpPr>
      <dsp:spPr>
        <a:xfrm>
          <a:off x="2376084" y="1355975"/>
          <a:ext cx="1381088" cy="11855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12684"/>
            <a:satOff val="-2786"/>
            <a:lumOff val="4443"/>
            <a:alphaOff val="0"/>
          </a:schemeClr>
        </a:solidFill>
        <a:ln w="11429" cap="flat" cmpd="sng" algn="ctr">
          <a:solidFill>
            <a:schemeClr val="accent2">
              <a:shade val="80000"/>
              <a:hueOff val="12684"/>
              <a:satOff val="-2786"/>
              <a:lumOff val="444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>
              <a:cs typeface="B Nazanin" pitchFamily="2" charset="-78"/>
            </a:rPr>
            <a:t>انتخاب و توجیه رابطان علمی و احرایی دانشگاه ها</a:t>
          </a:r>
          <a:endParaRPr lang="en-US" sz="1300" kern="1200" dirty="0">
            <a:cs typeface="B Nazanin" pitchFamily="2" charset="-78"/>
          </a:endParaRPr>
        </a:p>
      </dsp:txBody>
      <dsp:txXfrm>
        <a:off x="2589966" y="1539568"/>
        <a:ext cx="953324" cy="818315"/>
      </dsp:txXfrm>
    </dsp:sp>
    <dsp:sp modelId="{96E23DFD-A5E0-44D1-A31D-89B6F3E81434}">
      <dsp:nvSpPr>
        <dsp:cNvPr id="0" name=""/>
        <dsp:cNvSpPr/>
      </dsp:nvSpPr>
      <dsp:spPr>
        <a:xfrm>
          <a:off x="3326857" y="2381467"/>
          <a:ext cx="160730" cy="1389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04E82-4C01-4FDF-9D24-CF9E0BAF4B41}">
      <dsp:nvSpPr>
        <dsp:cNvPr id="0" name=""/>
        <dsp:cNvSpPr/>
      </dsp:nvSpPr>
      <dsp:spPr>
        <a:xfrm>
          <a:off x="3564976" y="2012595"/>
          <a:ext cx="1381088" cy="11855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12684"/>
              <a:satOff val="-2786"/>
              <a:lumOff val="444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58DC9-EEB6-4DB7-B1CC-895E38EFD2D3}">
      <dsp:nvSpPr>
        <dsp:cNvPr id="0" name=""/>
        <dsp:cNvSpPr/>
      </dsp:nvSpPr>
      <dsp:spPr>
        <a:xfrm>
          <a:off x="3598143" y="2540132"/>
          <a:ext cx="160730" cy="1389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E921B-E1D5-496A-B4CE-4441FED929E1}">
      <dsp:nvSpPr>
        <dsp:cNvPr id="0" name=""/>
        <dsp:cNvSpPr/>
      </dsp:nvSpPr>
      <dsp:spPr>
        <a:xfrm>
          <a:off x="1188042" y="704285"/>
          <a:ext cx="1381088" cy="11855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25367"/>
            <a:satOff val="-5573"/>
            <a:lumOff val="8887"/>
            <a:alphaOff val="0"/>
          </a:schemeClr>
        </a:solidFill>
        <a:ln w="11429" cap="flat" cmpd="sng" algn="ctr">
          <a:solidFill>
            <a:schemeClr val="accent2">
              <a:shade val="80000"/>
              <a:hueOff val="25367"/>
              <a:satOff val="-5573"/>
              <a:lumOff val="888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>
              <a:cs typeface="B Nazanin" pitchFamily="2" charset="-78"/>
            </a:rPr>
            <a:t>جلب همکاری بیمه ها</a:t>
          </a:r>
          <a:endParaRPr lang="en-US" sz="1300" kern="1200" dirty="0">
            <a:cs typeface="B Nazanin" pitchFamily="2" charset="-78"/>
          </a:endParaRPr>
        </a:p>
      </dsp:txBody>
      <dsp:txXfrm>
        <a:off x="1401924" y="887878"/>
        <a:ext cx="953324" cy="818315"/>
      </dsp:txXfrm>
    </dsp:sp>
    <dsp:sp modelId="{C647D78A-08D4-40C2-8CA1-2885A454C7FB}">
      <dsp:nvSpPr>
        <dsp:cNvPr id="0" name=""/>
        <dsp:cNvSpPr/>
      </dsp:nvSpPr>
      <dsp:spPr>
        <a:xfrm>
          <a:off x="2127760" y="720420"/>
          <a:ext cx="160730" cy="1389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567A2-A5B6-4A86-9281-5B91449A31E6}">
      <dsp:nvSpPr>
        <dsp:cNvPr id="0" name=""/>
        <dsp:cNvSpPr/>
      </dsp:nvSpPr>
      <dsp:spPr>
        <a:xfrm>
          <a:off x="2376084" y="44975"/>
          <a:ext cx="1381088" cy="11855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25367"/>
              <a:satOff val="-5573"/>
              <a:lumOff val="888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529EB-55DC-42DA-9CB4-D925DC7A5448}">
      <dsp:nvSpPr>
        <dsp:cNvPr id="0" name=""/>
        <dsp:cNvSpPr/>
      </dsp:nvSpPr>
      <dsp:spPr>
        <a:xfrm>
          <a:off x="2416054" y="570272"/>
          <a:ext cx="160730" cy="1389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9BE1D-2099-42CE-B6C1-520099265A7C}">
      <dsp:nvSpPr>
        <dsp:cNvPr id="0" name=""/>
        <dsp:cNvSpPr/>
      </dsp:nvSpPr>
      <dsp:spPr>
        <a:xfrm>
          <a:off x="3564976" y="701596"/>
          <a:ext cx="1381088" cy="11855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38051"/>
            <a:satOff val="-8359"/>
            <a:lumOff val="13330"/>
            <a:alphaOff val="0"/>
          </a:schemeClr>
        </a:solidFill>
        <a:ln w="11429" cap="flat" cmpd="sng" algn="ctr">
          <a:solidFill>
            <a:schemeClr val="accent2">
              <a:shade val="80000"/>
              <a:hueOff val="38051"/>
              <a:satOff val="-8359"/>
              <a:lumOff val="1333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>
              <a:cs typeface="B Nazanin" pitchFamily="2" charset="-78"/>
            </a:rPr>
            <a:t>تدوین راهنمای بالینی</a:t>
          </a:r>
          <a:endParaRPr lang="en-US" sz="1300" kern="1200" dirty="0">
            <a:cs typeface="B Nazanin" pitchFamily="2" charset="-78"/>
          </a:endParaRPr>
        </a:p>
      </dsp:txBody>
      <dsp:txXfrm>
        <a:off x="3778858" y="885189"/>
        <a:ext cx="953324" cy="818315"/>
      </dsp:txXfrm>
    </dsp:sp>
    <dsp:sp modelId="{E76F16C4-5332-44E4-9A60-019D7F600948}">
      <dsp:nvSpPr>
        <dsp:cNvPr id="0" name=""/>
        <dsp:cNvSpPr/>
      </dsp:nvSpPr>
      <dsp:spPr>
        <a:xfrm>
          <a:off x="4758971" y="1226892"/>
          <a:ext cx="160730" cy="1389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FD009-54C4-4417-AD81-5D189F6007D0}">
      <dsp:nvSpPr>
        <dsp:cNvPr id="0" name=""/>
        <dsp:cNvSpPr/>
      </dsp:nvSpPr>
      <dsp:spPr>
        <a:xfrm>
          <a:off x="4753018" y="1368076"/>
          <a:ext cx="1381088" cy="11855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38051"/>
              <a:satOff val="-8359"/>
              <a:lumOff val="1333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6D37B-D677-4403-98E5-E085A37E961F}">
      <dsp:nvSpPr>
        <dsp:cNvPr id="0" name=""/>
        <dsp:cNvSpPr/>
      </dsp:nvSpPr>
      <dsp:spPr>
        <a:xfrm>
          <a:off x="5021752" y="1389590"/>
          <a:ext cx="160730" cy="1389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01EB0-2165-453D-BFBF-C5DD3AA5AE96}">
      <dsp:nvSpPr>
        <dsp:cNvPr id="0" name=""/>
        <dsp:cNvSpPr/>
      </dsp:nvSpPr>
      <dsp:spPr>
        <a:xfrm>
          <a:off x="4753018" y="57525"/>
          <a:ext cx="1381088" cy="11855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50734"/>
            <a:satOff val="-11146"/>
            <a:lumOff val="17774"/>
            <a:alphaOff val="0"/>
          </a:schemeClr>
        </a:solidFill>
        <a:ln w="11429" cap="flat" cmpd="sng" algn="ctr">
          <a:solidFill>
            <a:schemeClr val="accent2">
              <a:shade val="80000"/>
              <a:hueOff val="50734"/>
              <a:satOff val="-11146"/>
              <a:lumOff val="1777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>
              <a:latin typeface="Georgia"/>
              <a:ea typeface="+mn-ea"/>
              <a:cs typeface="B Nazanin" pitchFamily="2" charset="-78"/>
            </a:rPr>
            <a:t>انتخاب جمعیت هدف فاز یک برنامه</a:t>
          </a:r>
          <a:endParaRPr lang="en-US" sz="1300" kern="1200" dirty="0">
            <a:cs typeface="B Nazanin" pitchFamily="2" charset="-78"/>
          </a:endParaRPr>
        </a:p>
      </dsp:txBody>
      <dsp:txXfrm>
        <a:off x="4966900" y="241118"/>
        <a:ext cx="953324" cy="818315"/>
      </dsp:txXfrm>
    </dsp:sp>
    <dsp:sp modelId="{441B7C16-FC34-44A4-A864-3F1DB7829972}">
      <dsp:nvSpPr>
        <dsp:cNvPr id="0" name=""/>
        <dsp:cNvSpPr/>
      </dsp:nvSpPr>
      <dsp:spPr>
        <a:xfrm>
          <a:off x="5947013" y="589096"/>
          <a:ext cx="160730" cy="1389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DB300-7E08-42C5-B8EA-F13918144A77}">
      <dsp:nvSpPr>
        <dsp:cNvPr id="0" name=""/>
        <dsp:cNvSpPr/>
      </dsp:nvSpPr>
      <dsp:spPr>
        <a:xfrm>
          <a:off x="5941060" y="719075"/>
          <a:ext cx="1381088" cy="11855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50734"/>
              <a:satOff val="-11146"/>
              <a:lumOff val="1777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9B53D-3027-45A8-BB8C-349CE5E442F7}">
      <dsp:nvSpPr>
        <dsp:cNvPr id="0" name=""/>
        <dsp:cNvSpPr/>
      </dsp:nvSpPr>
      <dsp:spPr>
        <a:xfrm>
          <a:off x="6216597" y="745520"/>
          <a:ext cx="160730" cy="1389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2F8A2-7758-4EF2-B850-A69227A43DF7}">
      <dsp:nvSpPr>
        <dsp:cNvPr id="0" name=""/>
        <dsp:cNvSpPr/>
      </dsp:nvSpPr>
      <dsp:spPr>
        <a:xfrm>
          <a:off x="5941060" y="2027834"/>
          <a:ext cx="1381088" cy="11855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63418"/>
            <a:satOff val="-13932"/>
            <a:lumOff val="22217"/>
            <a:alphaOff val="0"/>
          </a:schemeClr>
        </a:solidFill>
        <a:ln w="11429" cap="flat" cmpd="sng" algn="ctr">
          <a:solidFill>
            <a:schemeClr val="accent2">
              <a:shade val="80000"/>
              <a:hueOff val="63418"/>
              <a:satOff val="-13932"/>
              <a:lumOff val="2221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>
              <a:cs typeface="B Nazanin" pitchFamily="2" charset="-78"/>
            </a:rPr>
            <a:t>تدوین دستورالعمل سطح دو</a:t>
          </a:r>
          <a:endParaRPr lang="en-US" sz="1300" kern="1200" dirty="0">
            <a:latin typeface="Georgia"/>
            <a:ea typeface="+mn-ea"/>
            <a:cs typeface="B Nazanin" pitchFamily="2" charset="-78"/>
          </a:endParaRPr>
        </a:p>
      </dsp:txBody>
      <dsp:txXfrm>
        <a:off x="6154942" y="2211427"/>
        <a:ext cx="953324" cy="818315"/>
      </dsp:txXfrm>
    </dsp:sp>
    <dsp:sp modelId="{00EC04BA-716B-4E22-92AA-679D884E21C1}">
      <dsp:nvSpPr>
        <dsp:cNvPr id="0" name=""/>
        <dsp:cNvSpPr/>
      </dsp:nvSpPr>
      <dsp:spPr>
        <a:xfrm>
          <a:off x="6214897" y="3066324"/>
          <a:ext cx="160730" cy="1389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BE627-CAB0-42B5-BE80-FAD9A9BFD758}">
      <dsp:nvSpPr>
        <dsp:cNvPr id="0" name=""/>
        <dsp:cNvSpPr/>
      </dsp:nvSpPr>
      <dsp:spPr>
        <a:xfrm>
          <a:off x="4753018" y="2676834"/>
          <a:ext cx="1381088" cy="11855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63418"/>
              <a:satOff val="-13932"/>
              <a:lumOff val="2221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117FB-03E7-4C0C-803B-9639F0D021C5}">
      <dsp:nvSpPr>
        <dsp:cNvPr id="0" name=""/>
        <dsp:cNvSpPr/>
      </dsp:nvSpPr>
      <dsp:spPr>
        <a:xfrm>
          <a:off x="5958919" y="3197200"/>
          <a:ext cx="160730" cy="1389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68F64-2EDD-468A-9B32-7FF2F7529776}">
      <dsp:nvSpPr>
        <dsp:cNvPr id="0" name=""/>
        <dsp:cNvSpPr/>
      </dsp:nvSpPr>
      <dsp:spPr>
        <a:xfrm>
          <a:off x="2375233" y="2669663"/>
          <a:ext cx="1381088" cy="11855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76102"/>
            <a:satOff val="-16719"/>
            <a:lumOff val="26661"/>
            <a:alphaOff val="0"/>
          </a:schemeClr>
        </a:solidFill>
        <a:ln w="11429" cap="flat" cmpd="sng" algn="ctr">
          <a:solidFill>
            <a:schemeClr val="accent2">
              <a:shade val="80000"/>
              <a:hueOff val="76102"/>
              <a:satOff val="-16719"/>
              <a:lumOff val="2666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>
              <a:cs typeface="B Nazanin" pitchFamily="2" charset="-78"/>
            </a:rPr>
            <a:t>آماده سازی سامانه سطح دو</a:t>
          </a:r>
          <a:endParaRPr lang="en-US" sz="1300" kern="1200" dirty="0">
            <a:latin typeface="Georgia"/>
            <a:ea typeface="+mn-ea"/>
            <a:cs typeface="B Nazanin" pitchFamily="2" charset="-78"/>
          </a:endParaRPr>
        </a:p>
      </dsp:txBody>
      <dsp:txXfrm>
        <a:off x="2589115" y="2853256"/>
        <a:ext cx="953324" cy="818315"/>
      </dsp:txXfrm>
    </dsp:sp>
    <dsp:sp modelId="{F8D92922-98B1-4E62-A775-02FBA4092A9B}">
      <dsp:nvSpPr>
        <dsp:cNvPr id="0" name=""/>
        <dsp:cNvSpPr/>
      </dsp:nvSpPr>
      <dsp:spPr>
        <a:xfrm>
          <a:off x="2415203" y="3194959"/>
          <a:ext cx="160730" cy="1389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49616-5F59-4F7B-A74B-11E1329C45A0}">
      <dsp:nvSpPr>
        <dsp:cNvPr id="0" name=""/>
        <dsp:cNvSpPr/>
      </dsp:nvSpPr>
      <dsp:spPr>
        <a:xfrm>
          <a:off x="1187191" y="3328524"/>
          <a:ext cx="1381088" cy="11855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76102"/>
              <a:satOff val="-16719"/>
              <a:lumOff val="2666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4817B-374F-4CBB-878F-3F1692DC0207}">
      <dsp:nvSpPr>
        <dsp:cNvPr id="0" name=""/>
        <dsp:cNvSpPr/>
      </dsp:nvSpPr>
      <dsp:spPr>
        <a:xfrm>
          <a:off x="2126909" y="3345107"/>
          <a:ext cx="160730" cy="1389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19E1B-E690-4531-9979-5E1DEFE3A40F}">
      <dsp:nvSpPr>
        <dsp:cNvPr id="0" name=""/>
        <dsp:cNvSpPr/>
      </dsp:nvSpPr>
      <dsp:spPr>
        <a:xfrm>
          <a:off x="7123149" y="2692073"/>
          <a:ext cx="1381088" cy="11855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88785"/>
            <a:satOff val="-19505"/>
            <a:lumOff val="31104"/>
            <a:alphaOff val="0"/>
          </a:schemeClr>
        </a:solidFill>
        <a:ln w="11429" cap="flat" cmpd="sng" algn="ctr">
          <a:solidFill>
            <a:schemeClr val="accent2">
              <a:shade val="80000"/>
              <a:hueOff val="88785"/>
              <a:satOff val="-19505"/>
              <a:lumOff val="3110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>
              <a:cs typeface="B Nazanin" pitchFamily="2" charset="-78"/>
            </a:rPr>
            <a:t>تدوین آیین نامه سطح دو</a:t>
          </a:r>
          <a:endParaRPr lang="en-US" sz="1300" kern="1200" dirty="0">
            <a:cs typeface="B Nazanin" pitchFamily="2" charset="-78"/>
          </a:endParaRPr>
        </a:p>
      </dsp:txBody>
      <dsp:txXfrm>
        <a:off x="7337031" y="2875666"/>
        <a:ext cx="953324" cy="818315"/>
      </dsp:txXfrm>
    </dsp:sp>
    <dsp:sp modelId="{3A413308-7CD0-441D-94CA-AE71473FE378}">
      <dsp:nvSpPr>
        <dsp:cNvPr id="0" name=""/>
        <dsp:cNvSpPr/>
      </dsp:nvSpPr>
      <dsp:spPr>
        <a:xfrm>
          <a:off x="7396986" y="3730564"/>
          <a:ext cx="160730" cy="1389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EB134-EDBA-4F8A-951D-52D983C4DACF}">
      <dsp:nvSpPr>
        <dsp:cNvPr id="0" name=""/>
        <dsp:cNvSpPr/>
      </dsp:nvSpPr>
      <dsp:spPr>
        <a:xfrm>
          <a:off x="5935107" y="3341522"/>
          <a:ext cx="1381088" cy="11855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88785"/>
              <a:satOff val="-19505"/>
              <a:lumOff val="3110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94A1A-7BB6-45DB-B8E1-6E794C4DF3D8}">
      <dsp:nvSpPr>
        <dsp:cNvPr id="0" name=""/>
        <dsp:cNvSpPr/>
      </dsp:nvSpPr>
      <dsp:spPr>
        <a:xfrm>
          <a:off x="7141008" y="3861888"/>
          <a:ext cx="160730" cy="1389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340AD-DBD5-4DE6-9ED1-01E05AE9BE40}">
      <dsp:nvSpPr>
        <dsp:cNvPr id="0" name=""/>
        <dsp:cNvSpPr/>
      </dsp:nvSpPr>
      <dsp:spPr>
        <a:xfrm>
          <a:off x="1381347" y="4776"/>
          <a:ext cx="1550056" cy="62311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افراد در فاصله 50 تا 69سال توسط </a:t>
          </a:r>
          <a:r>
            <a:rPr lang="fa-IR" sz="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بهورز/مراقب سلامت،</a:t>
          </a:r>
          <a:r>
            <a:rPr lang="fa-IR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از نظر دارا بودن علایم و سوابق زیر بررسی و آزمون </a:t>
          </a:r>
          <a:r>
            <a:rPr lang="en-US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FIT</a:t>
          </a:r>
          <a:r>
            <a:rPr lang="fa-IR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انجام می شود</a:t>
          </a:r>
          <a:r>
            <a:rPr lang="fa-IR" sz="700" kern="1200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1</a:t>
          </a: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08347" y="96029"/>
        <a:ext cx="1096056" cy="440606"/>
      </dsp:txXfrm>
    </dsp:sp>
    <dsp:sp modelId="{136DDDDF-AC19-4EB3-B892-9872EFB95B26}">
      <dsp:nvSpPr>
        <dsp:cNvPr id="0" name=""/>
        <dsp:cNvSpPr/>
      </dsp:nvSpPr>
      <dsp:spPr>
        <a:xfrm>
          <a:off x="2110655" y="627889"/>
          <a:ext cx="91440" cy="96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9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9FE9A-D7D3-49B5-932A-5EB0CAD9224F}">
      <dsp:nvSpPr>
        <dsp:cNvPr id="0" name=""/>
        <dsp:cNvSpPr/>
      </dsp:nvSpPr>
      <dsp:spPr>
        <a:xfrm>
          <a:off x="679660" y="724491"/>
          <a:ext cx="2953431" cy="132208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سابقه فردی سرطان، ادنوم یا بیماری التهابی روده بزرگ را دارد؟</a:t>
          </a:r>
        </a:p>
        <a:p>
          <a:pPr lvl="0" algn="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سابقه خانوادگی سرطان روده بزرگ دارد؟</a:t>
          </a:r>
        </a:p>
        <a:p>
          <a:pPr lvl="0" algn="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هر یک از علایم بندهای 1، 2 یا 3 را دارد؟ </a:t>
          </a:r>
        </a:p>
        <a:p>
          <a:pPr lvl="0" algn="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1. خونریزی دستگاه گوارش تحتانی در طی یک ماه اخیر</a:t>
          </a:r>
        </a:p>
        <a:p>
          <a:pPr lvl="0" algn="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2. یبوست در طی یک ماه اخیر (با یا بدون اسهال، درد شکم و احساس پر بودن مقعد پس از اجابت مزاج)</a:t>
          </a: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lvl="0" algn="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3. کاهش بیش از ده درصد وزن بدن در طی شش ماه</a:t>
          </a:r>
        </a:p>
        <a:p>
          <a:pPr lvl="0" algn="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تست </a:t>
          </a:r>
          <a:r>
            <a:rPr lang="en-US" sz="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FIT</a:t>
          </a:r>
          <a:r>
            <a:rPr lang="fa-IR" sz="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مثبت است؟ </a:t>
          </a: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sp:txBody>
      <dsp:txXfrm>
        <a:off x="718383" y="763214"/>
        <a:ext cx="2875985" cy="1244643"/>
      </dsp:txXfrm>
    </dsp:sp>
    <dsp:sp modelId="{BBCDA4EF-C272-414C-BBEE-68CD0F5F4B75}">
      <dsp:nvSpPr>
        <dsp:cNvPr id="0" name=""/>
        <dsp:cNvSpPr/>
      </dsp:nvSpPr>
      <dsp:spPr>
        <a:xfrm>
          <a:off x="1093409" y="2046580"/>
          <a:ext cx="1062966" cy="96602"/>
        </a:xfrm>
        <a:custGeom>
          <a:avLst/>
          <a:gdLst/>
          <a:ahLst/>
          <a:cxnLst/>
          <a:rect l="0" t="0" r="0" b="0"/>
          <a:pathLst>
            <a:path>
              <a:moveTo>
                <a:pt x="1113324" y="0"/>
              </a:moveTo>
              <a:lnTo>
                <a:pt x="1113324" y="85995"/>
              </a:lnTo>
              <a:lnTo>
                <a:pt x="0" y="85995"/>
              </a:lnTo>
              <a:lnTo>
                <a:pt x="0" y="17199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FA21B-D582-4D71-9338-0158ED5A2B0B}">
      <dsp:nvSpPr>
        <dsp:cNvPr id="0" name=""/>
        <dsp:cNvSpPr/>
      </dsp:nvSpPr>
      <dsp:spPr>
        <a:xfrm>
          <a:off x="826317" y="2143183"/>
          <a:ext cx="534183" cy="304433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همه موارد منفی است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959863" y="2219291"/>
        <a:ext cx="267091" cy="152217"/>
      </dsp:txXfrm>
    </dsp:sp>
    <dsp:sp modelId="{1647818C-8284-48EC-A816-C5779470785C}">
      <dsp:nvSpPr>
        <dsp:cNvPr id="0" name=""/>
        <dsp:cNvSpPr/>
      </dsp:nvSpPr>
      <dsp:spPr>
        <a:xfrm>
          <a:off x="1047689" y="2447616"/>
          <a:ext cx="91440" cy="96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FB4F0-DAE9-4F0B-AA85-8390C1B4C1F0}">
      <dsp:nvSpPr>
        <dsp:cNvPr id="0" name=""/>
        <dsp:cNvSpPr/>
      </dsp:nvSpPr>
      <dsp:spPr>
        <a:xfrm>
          <a:off x="660147" y="2544218"/>
          <a:ext cx="866524" cy="35269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i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خودمراقبتی و ارزیابی دوباره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i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هر دو سال تا 70 سالگی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87047" y="2595868"/>
        <a:ext cx="612724" cy="249390"/>
      </dsp:txXfrm>
    </dsp:sp>
    <dsp:sp modelId="{7DD6BAB5-3497-425C-BC90-75FF8596D7E8}">
      <dsp:nvSpPr>
        <dsp:cNvPr id="0" name=""/>
        <dsp:cNvSpPr/>
      </dsp:nvSpPr>
      <dsp:spPr>
        <a:xfrm>
          <a:off x="2156375" y="2046580"/>
          <a:ext cx="1116524" cy="172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95"/>
              </a:lnTo>
              <a:lnTo>
                <a:pt x="1113324" y="85995"/>
              </a:lnTo>
              <a:lnTo>
                <a:pt x="1113324" y="17199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EE3D1-B71C-485C-B28D-7EB02E3579B7}">
      <dsp:nvSpPr>
        <dsp:cNvPr id="0" name=""/>
        <dsp:cNvSpPr/>
      </dsp:nvSpPr>
      <dsp:spPr>
        <a:xfrm>
          <a:off x="2985911" y="2218837"/>
          <a:ext cx="573978" cy="289689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موارد مثبت است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3129406" y="2291259"/>
        <a:ext cx="286989" cy="144845"/>
      </dsp:txXfrm>
    </dsp:sp>
    <dsp:sp modelId="{D8A40886-B7D9-4721-9D43-59363356679D}">
      <dsp:nvSpPr>
        <dsp:cNvPr id="0" name=""/>
        <dsp:cNvSpPr/>
      </dsp:nvSpPr>
      <dsp:spPr>
        <a:xfrm>
          <a:off x="3224811" y="246280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8089" y="45720"/>
              </a:moveTo>
              <a:lnTo>
                <a:pt x="48089" y="72172"/>
              </a:lnTo>
              <a:lnTo>
                <a:pt x="45720" y="72172"/>
              </a:lnTo>
              <a:lnTo>
                <a:pt x="45720" y="9862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81D9E-D82F-4A6C-8F46-0CBEFFC77697}">
      <dsp:nvSpPr>
        <dsp:cNvPr id="0" name=""/>
        <dsp:cNvSpPr/>
      </dsp:nvSpPr>
      <dsp:spPr>
        <a:xfrm>
          <a:off x="3058351" y="2561431"/>
          <a:ext cx="424361" cy="14261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ارجاع به پزشک 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62528" y="2565608"/>
        <a:ext cx="416007" cy="134265"/>
      </dsp:txXfrm>
    </dsp:sp>
    <dsp:sp modelId="{DF396F52-566F-4E93-AA9A-2C3BD3C1BAF3}">
      <dsp:nvSpPr>
        <dsp:cNvPr id="0" name=""/>
        <dsp:cNvSpPr/>
      </dsp:nvSpPr>
      <dsp:spPr>
        <a:xfrm>
          <a:off x="3212063" y="265833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58467" y="45720"/>
              </a:moveTo>
              <a:lnTo>
                <a:pt x="58467" y="72175"/>
              </a:lnTo>
              <a:lnTo>
                <a:pt x="45720" y="72175"/>
              </a:lnTo>
              <a:lnTo>
                <a:pt x="45720" y="9863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2B19E-092F-4E26-9F5C-2FC4A907C0DA}">
      <dsp:nvSpPr>
        <dsp:cNvPr id="0" name=""/>
        <dsp:cNvSpPr/>
      </dsp:nvSpPr>
      <dsp:spPr>
        <a:xfrm>
          <a:off x="2893363" y="2756961"/>
          <a:ext cx="728840" cy="2455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بررسی علایم</a:t>
          </a:r>
          <a:r>
            <a:rPr lang="en-US" sz="5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</a:t>
          </a:r>
          <a:r>
            <a:rPr lang="fa-IR" sz="5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و سوابق </a:t>
          </a:r>
        </a:p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توسط پزشک</a:t>
          </a:r>
          <a:r>
            <a:rPr lang="fa-IR" sz="500" b="0" kern="1200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2</a:t>
          </a:r>
          <a:endParaRPr lang="en-US" sz="5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900556" y="2764154"/>
        <a:ext cx="714454" cy="231187"/>
      </dsp:txXfrm>
    </dsp:sp>
    <dsp:sp modelId="{3E7489B0-0EC2-46F9-99A7-B7F3B2A17D0A}">
      <dsp:nvSpPr>
        <dsp:cNvPr id="0" name=""/>
        <dsp:cNvSpPr/>
      </dsp:nvSpPr>
      <dsp:spPr>
        <a:xfrm>
          <a:off x="2324638" y="3002534"/>
          <a:ext cx="933145" cy="108337"/>
        </a:xfrm>
        <a:custGeom>
          <a:avLst/>
          <a:gdLst/>
          <a:ahLst/>
          <a:cxnLst/>
          <a:rect l="0" t="0" r="0" b="0"/>
          <a:pathLst>
            <a:path>
              <a:moveTo>
                <a:pt x="933145" y="0"/>
              </a:moveTo>
              <a:lnTo>
                <a:pt x="933145" y="54168"/>
              </a:lnTo>
              <a:lnTo>
                <a:pt x="0" y="54168"/>
              </a:lnTo>
              <a:lnTo>
                <a:pt x="0" y="10833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2F5F5-7FE1-4C75-973A-7734D44DFFF6}">
      <dsp:nvSpPr>
        <dsp:cNvPr id="0" name=""/>
        <dsp:cNvSpPr/>
      </dsp:nvSpPr>
      <dsp:spPr>
        <a:xfrm>
          <a:off x="2084167" y="3110872"/>
          <a:ext cx="480942" cy="327740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علامتدار نیست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204403" y="3192807"/>
        <a:ext cx="240471" cy="163870"/>
      </dsp:txXfrm>
    </dsp:sp>
    <dsp:sp modelId="{BDFCFD52-95B1-40BD-B8A8-B6647186D19D}">
      <dsp:nvSpPr>
        <dsp:cNvPr id="0" name=""/>
        <dsp:cNvSpPr/>
      </dsp:nvSpPr>
      <dsp:spPr>
        <a:xfrm>
          <a:off x="1998273" y="3438613"/>
          <a:ext cx="326365" cy="96602"/>
        </a:xfrm>
        <a:custGeom>
          <a:avLst/>
          <a:gdLst/>
          <a:ahLst/>
          <a:cxnLst/>
          <a:rect l="0" t="0" r="0" b="0"/>
          <a:pathLst>
            <a:path>
              <a:moveTo>
                <a:pt x="326365" y="0"/>
              </a:moveTo>
              <a:lnTo>
                <a:pt x="326365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FD71C-96BD-4F7E-AF9A-C2644D319A21}">
      <dsp:nvSpPr>
        <dsp:cNvPr id="0" name=""/>
        <dsp:cNvSpPr/>
      </dsp:nvSpPr>
      <dsp:spPr>
        <a:xfrm>
          <a:off x="1817143" y="3535215"/>
          <a:ext cx="362259" cy="241506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منفی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1907708" y="3595592"/>
        <a:ext cx="181129" cy="120753"/>
      </dsp:txXfrm>
    </dsp:sp>
    <dsp:sp modelId="{F92BA2BD-D697-49AD-BB1C-420F35AAC7DC}">
      <dsp:nvSpPr>
        <dsp:cNvPr id="0" name=""/>
        <dsp:cNvSpPr/>
      </dsp:nvSpPr>
      <dsp:spPr>
        <a:xfrm>
          <a:off x="1952553" y="3776721"/>
          <a:ext cx="91440" cy="96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4FF1C-9449-4F2A-B1F2-CEE1D912505B}">
      <dsp:nvSpPr>
        <dsp:cNvPr id="0" name=""/>
        <dsp:cNvSpPr/>
      </dsp:nvSpPr>
      <dsp:spPr>
        <a:xfrm>
          <a:off x="1635349" y="3873324"/>
          <a:ext cx="725848" cy="39468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 بر اساس جدول راهنمای ارجاع  افراد با سابقه فردی یا خانوادگی مثبت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1741647" y="3931124"/>
        <a:ext cx="513252" cy="279081"/>
      </dsp:txXfrm>
    </dsp:sp>
    <dsp:sp modelId="{CF3AD234-94F8-4CD7-8110-AF9B719529E3}">
      <dsp:nvSpPr>
        <dsp:cNvPr id="0" name=""/>
        <dsp:cNvSpPr/>
      </dsp:nvSpPr>
      <dsp:spPr>
        <a:xfrm>
          <a:off x="2324638" y="3438613"/>
          <a:ext cx="326365" cy="96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326365" y="48301"/>
              </a:lnTo>
              <a:lnTo>
                <a:pt x="326365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F944B-7E2B-474B-B407-31C7ECE8AEE4}">
      <dsp:nvSpPr>
        <dsp:cNvPr id="0" name=""/>
        <dsp:cNvSpPr/>
      </dsp:nvSpPr>
      <dsp:spPr>
        <a:xfrm>
          <a:off x="2469874" y="3535215"/>
          <a:ext cx="362259" cy="241506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مثبت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560439" y="3595592"/>
        <a:ext cx="181129" cy="120753"/>
      </dsp:txXfrm>
    </dsp:sp>
    <dsp:sp modelId="{AF1DA47C-20F1-4D8B-A6F1-0CDC53972A0A}">
      <dsp:nvSpPr>
        <dsp:cNvPr id="0" name=""/>
        <dsp:cNvSpPr/>
      </dsp:nvSpPr>
      <dsp:spPr>
        <a:xfrm>
          <a:off x="2605284" y="3776721"/>
          <a:ext cx="91440" cy="96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C4CE0-03FB-4E42-BFAE-A6BA17B3C41C}">
      <dsp:nvSpPr>
        <dsp:cNvPr id="0" name=""/>
        <dsp:cNvSpPr/>
      </dsp:nvSpPr>
      <dsp:spPr>
        <a:xfrm>
          <a:off x="2469874" y="3873324"/>
          <a:ext cx="362259" cy="24150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522926" y="3908692"/>
        <a:ext cx="256155" cy="170770"/>
      </dsp:txXfrm>
    </dsp:sp>
    <dsp:sp modelId="{51F2CC25-7321-4A37-9E2D-FBDD811CCE46}">
      <dsp:nvSpPr>
        <dsp:cNvPr id="0" name=""/>
        <dsp:cNvSpPr/>
      </dsp:nvSpPr>
      <dsp:spPr>
        <a:xfrm>
          <a:off x="3257783" y="3002534"/>
          <a:ext cx="774973" cy="108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68"/>
              </a:lnTo>
              <a:lnTo>
                <a:pt x="774973" y="54168"/>
              </a:lnTo>
              <a:lnTo>
                <a:pt x="774973" y="10833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70288-AAB4-4A4E-90BC-8AA07BCA6E3E}">
      <dsp:nvSpPr>
        <dsp:cNvPr id="0" name=""/>
        <dsp:cNvSpPr/>
      </dsp:nvSpPr>
      <dsp:spPr>
        <a:xfrm>
          <a:off x="3750791" y="3110872"/>
          <a:ext cx="563932" cy="446639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علایم بند 1 تا 3 مثبت است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3891774" y="3222532"/>
        <a:ext cx="281966" cy="223319"/>
      </dsp:txXfrm>
    </dsp:sp>
    <dsp:sp modelId="{C3E6F96D-B2A7-4477-9F55-930D6CC0C2E2}">
      <dsp:nvSpPr>
        <dsp:cNvPr id="0" name=""/>
        <dsp:cNvSpPr/>
      </dsp:nvSpPr>
      <dsp:spPr>
        <a:xfrm>
          <a:off x="3987037" y="3557511"/>
          <a:ext cx="91440" cy="96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9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4048E-FDB4-42DE-B106-4A6D8CB5E0D6}">
      <dsp:nvSpPr>
        <dsp:cNvPr id="0" name=""/>
        <dsp:cNvSpPr/>
      </dsp:nvSpPr>
      <dsp:spPr>
        <a:xfrm>
          <a:off x="2940811" y="3654113"/>
          <a:ext cx="2183890" cy="57086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انجام ارزیابی های تکمیلی توسط پزشک</a:t>
          </a:r>
          <a:r>
            <a:rPr lang="fa-IR" sz="600" b="1" kern="1200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3</a:t>
          </a:r>
          <a:r>
            <a:rPr lang="fa-IR" sz="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:</a:t>
          </a:r>
        </a:p>
        <a:p>
          <a:pPr lvl="0" algn="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معاینه شکم و رکتال</a:t>
          </a:r>
        </a:p>
        <a:p>
          <a:pPr lvl="0" algn="just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# بررسی چارت علایم و نشانه های مشکوک به سرطان روده بزرگ</a:t>
          </a:r>
          <a:endParaRPr lang="fa-IR" sz="600" b="0" kern="1200" baseline="30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sp:txBody>
      <dsp:txXfrm>
        <a:off x="2957531" y="3670833"/>
        <a:ext cx="2150450" cy="537429"/>
      </dsp:txXfrm>
    </dsp:sp>
    <dsp:sp modelId="{C6DF1C5C-9C2D-47A6-B2FB-166CBB8E26A7}">
      <dsp:nvSpPr>
        <dsp:cNvPr id="0" name=""/>
        <dsp:cNvSpPr/>
      </dsp:nvSpPr>
      <dsp:spPr>
        <a:xfrm>
          <a:off x="3698891" y="4224983"/>
          <a:ext cx="333866" cy="96602"/>
        </a:xfrm>
        <a:custGeom>
          <a:avLst/>
          <a:gdLst/>
          <a:ahLst/>
          <a:cxnLst/>
          <a:rect l="0" t="0" r="0" b="0"/>
          <a:pathLst>
            <a:path>
              <a:moveTo>
                <a:pt x="333866" y="0"/>
              </a:moveTo>
              <a:lnTo>
                <a:pt x="333866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68BF5-87A7-4621-9CFB-F14BEC1394EB}">
      <dsp:nvSpPr>
        <dsp:cNvPr id="0" name=""/>
        <dsp:cNvSpPr/>
      </dsp:nvSpPr>
      <dsp:spPr>
        <a:xfrm>
          <a:off x="3466871" y="4321586"/>
          <a:ext cx="464039" cy="333389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علایم زرد یا سفید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3582881" y="4404933"/>
        <a:ext cx="232019" cy="166695"/>
      </dsp:txXfrm>
    </dsp:sp>
    <dsp:sp modelId="{DDFF63D4-425D-44B6-BC53-22B342F64D2F}">
      <dsp:nvSpPr>
        <dsp:cNvPr id="0" name=""/>
        <dsp:cNvSpPr/>
      </dsp:nvSpPr>
      <dsp:spPr>
        <a:xfrm>
          <a:off x="3653171" y="4654975"/>
          <a:ext cx="91440" cy="96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44102-53B5-426A-9172-FAD354613126}">
      <dsp:nvSpPr>
        <dsp:cNvPr id="0" name=""/>
        <dsp:cNvSpPr/>
      </dsp:nvSpPr>
      <dsp:spPr>
        <a:xfrm>
          <a:off x="3357295" y="4751578"/>
          <a:ext cx="683192" cy="241506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توجه به سابقه فردی، خانوادگی </a:t>
          </a:r>
        </a:p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 نتیجه </a:t>
          </a:r>
          <a:r>
            <a:rPr lang="en-US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</a:p>
      </dsp:txBody>
      <dsp:txXfrm>
        <a:off x="3364368" y="4758651"/>
        <a:ext cx="669046" cy="227360"/>
      </dsp:txXfrm>
    </dsp:sp>
    <dsp:sp modelId="{F822FB9A-985A-4B22-A12E-3C874ADA41F0}">
      <dsp:nvSpPr>
        <dsp:cNvPr id="0" name=""/>
        <dsp:cNvSpPr/>
      </dsp:nvSpPr>
      <dsp:spPr>
        <a:xfrm>
          <a:off x="3368077" y="4993084"/>
          <a:ext cx="330813" cy="96602"/>
        </a:xfrm>
        <a:custGeom>
          <a:avLst/>
          <a:gdLst/>
          <a:ahLst/>
          <a:cxnLst/>
          <a:rect l="0" t="0" r="0" b="0"/>
          <a:pathLst>
            <a:path>
              <a:moveTo>
                <a:pt x="330813" y="0"/>
              </a:moveTo>
              <a:lnTo>
                <a:pt x="330813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01926-CF3A-4123-B05B-7A38AA9936C3}">
      <dsp:nvSpPr>
        <dsp:cNvPr id="0" name=""/>
        <dsp:cNvSpPr/>
      </dsp:nvSpPr>
      <dsp:spPr>
        <a:xfrm>
          <a:off x="3126559" y="5089686"/>
          <a:ext cx="483036" cy="347742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همه موارد منفی است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3247318" y="5176622"/>
        <a:ext cx="241518" cy="173871"/>
      </dsp:txXfrm>
    </dsp:sp>
    <dsp:sp modelId="{3B88000C-35AD-4177-B034-5416E94CCE09}">
      <dsp:nvSpPr>
        <dsp:cNvPr id="0" name=""/>
        <dsp:cNvSpPr/>
      </dsp:nvSpPr>
      <dsp:spPr>
        <a:xfrm>
          <a:off x="3322357" y="5437429"/>
          <a:ext cx="91440" cy="96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1F095-B042-4761-8EA9-E8FB6946321E}">
      <dsp:nvSpPr>
        <dsp:cNvPr id="0" name=""/>
        <dsp:cNvSpPr/>
      </dsp:nvSpPr>
      <dsp:spPr>
        <a:xfrm>
          <a:off x="3010468" y="5534031"/>
          <a:ext cx="715219" cy="21088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درخواست آزمایش هموگلوبین</a:t>
          </a:r>
          <a:r>
            <a:rPr lang="fa-IR" sz="500" kern="1200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3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sp:txBody>
      <dsp:txXfrm>
        <a:off x="3016645" y="5540208"/>
        <a:ext cx="702865" cy="198531"/>
      </dsp:txXfrm>
    </dsp:sp>
    <dsp:sp modelId="{92BA1D3A-3B44-4B68-B1F6-2A756F3A1F63}">
      <dsp:nvSpPr>
        <dsp:cNvPr id="0" name=""/>
        <dsp:cNvSpPr/>
      </dsp:nvSpPr>
      <dsp:spPr>
        <a:xfrm>
          <a:off x="3322357" y="5744917"/>
          <a:ext cx="91440" cy="96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B136E-091A-42AE-86DB-E5F27F1D03F2}">
      <dsp:nvSpPr>
        <dsp:cNvPr id="0" name=""/>
        <dsp:cNvSpPr/>
      </dsp:nvSpPr>
      <dsp:spPr>
        <a:xfrm>
          <a:off x="2943015" y="5841519"/>
          <a:ext cx="850124" cy="241506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ارزیابی دوباره علایم و پاسخ همگلوبین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در عرض دو هفته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950088" y="5848592"/>
        <a:ext cx="835978" cy="227360"/>
      </dsp:txXfrm>
    </dsp:sp>
    <dsp:sp modelId="{7A4A7572-B6E6-4B1D-82F4-23C228D5AE76}">
      <dsp:nvSpPr>
        <dsp:cNvPr id="0" name=""/>
        <dsp:cNvSpPr/>
      </dsp:nvSpPr>
      <dsp:spPr>
        <a:xfrm>
          <a:off x="3132609" y="6083026"/>
          <a:ext cx="235468" cy="96602"/>
        </a:xfrm>
        <a:custGeom>
          <a:avLst/>
          <a:gdLst/>
          <a:ahLst/>
          <a:cxnLst/>
          <a:rect l="0" t="0" r="0" b="0"/>
          <a:pathLst>
            <a:path>
              <a:moveTo>
                <a:pt x="235468" y="0"/>
              </a:moveTo>
              <a:lnTo>
                <a:pt x="235468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8D836-FA06-4700-A71D-433A1783DF10}">
      <dsp:nvSpPr>
        <dsp:cNvPr id="0" name=""/>
        <dsp:cNvSpPr/>
      </dsp:nvSpPr>
      <dsp:spPr>
        <a:xfrm>
          <a:off x="2951479" y="6179628"/>
          <a:ext cx="362259" cy="241506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پایداری علایم زرد و سفید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958552" y="6186701"/>
        <a:ext cx="348113" cy="227360"/>
      </dsp:txXfrm>
    </dsp:sp>
    <dsp:sp modelId="{CFF5F7D6-2A85-4A2F-9861-FB7B9C67FD7C}">
      <dsp:nvSpPr>
        <dsp:cNvPr id="0" name=""/>
        <dsp:cNvSpPr/>
      </dsp:nvSpPr>
      <dsp:spPr>
        <a:xfrm>
          <a:off x="3086889" y="6421134"/>
          <a:ext cx="91440" cy="96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ECE9B-5907-43F8-AF21-BFB67D00BCC9}">
      <dsp:nvSpPr>
        <dsp:cNvPr id="0" name=""/>
        <dsp:cNvSpPr/>
      </dsp:nvSpPr>
      <dsp:spPr>
        <a:xfrm>
          <a:off x="2951479" y="6517737"/>
          <a:ext cx="362259" cy="24150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ارزیابی دوره ای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3004531" y="6553105"/>
        <a:ext cx="256155" cy="170770"/>
      </dsp:txXfrm>
    </dsp:sp>
    <dsp:sp modelId="{2AF34BF0-53BD-4736-A2EE-CD60F1742F6D}">
      <dsp:nvSpPr>
        <dsp:cNvPr id="0" name=""/>
        <dsp:cNvSpPr/>
      </dsp:nvSpPr>
      <dsp:spPr>
        <a:xfrm>
          <a:off x="3368077" y="6083026"/>
          <a:ext cx="235468" cy="96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235468" y="48301"/>
              </a:lnTo>
              <a:lnTo>
                <a:pt x="235468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67311-F3C3-441F-A44D-E395F1628851}">
      <dsp:nvSpPr>
        <dsp:cNvPr id="0" name=""/>
        <dsp:cNvSpPr/>
      </dsp:nvSpPr>
      <dsp:spPr>
        <a:xfrm>
          <a:off x="3422416" y="6179628"/>
          <a:ext cx="362259" cy="241506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بروز علایم قرمز یا نارنجی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3429489" y="6186701"/>
        <a:ext cx="348113" cy="227360"/>
      </dsp:txXfrm>
    </dsp:sp>
    <dsp:sp modelId="{854C2DEF-B1CB-41EF-B8D7-88A67D44B6F4}">
      <dsp:nvSpPr>
        <dsp:cNvPr id="0" name=""/>
        <dsp:cNvSpPr/>
      </dsp:nvSpPr>
      <dsp:spPr>
        <a:xfrm>
          <a:off x="3557826" y="6421134"/>
          <a:ext cx="91440" cy="96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7CE21-0C23-453B-92A5-BC7CBDECD541}">
      <dsp:nvSpPr>
        <dsp:cNvPr id="0" name=""/>
        <dsp:cNvSpPr/>
      </dsp:nvSpPr>
      <dsp:spPr>
        <a:xfrm>
          <a:off x="3422416" y="6517737"/>
          <a:ext cx="362259" cy="24150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75468" y="6553105"/>
        <a:ext cx="256155" cy="170770"/>
      </dsp:txXfrm>
    </dsp:sp>
    <dsp:sp modelId="{735B237C-4E8A-48CF-BB29-CFDA73037653}">
      <dsp:nvSpPr>
        <dsp:cNvPr id="0" name=""/>
        <dsp:cNvSpPr/>
      </dsp:nvSpPr>
      <dsp:spPr>
        <a:xfrm>
          <a:off x="3698891" y="4993084"/>
          <a:ext cx="316603" cy="96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316603" y="48301"/>
              </a:lnTo>
              <a:lnTo>
                <a:pt x="316603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ACCDB-FEC5-4EEC-9B2C-F59AD122C242}">
      <dsp:nvSpPr>
        <dsp:cNvPr id="0" name=""/>
        <dsp:cNvSpPr/>
      </dsp:nvSpPr>
      <dsp:spPr>
        <a:xfrm>
          <a:off x="3759767" y="5089686"/>
          <a:ext cx="511455" cy="307891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موارد مثبت است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3887631" y="5166659"/>
        <a:ext cx="255727" cy="153945"/>
      </dsp:txXfrm>
    </dsp:sp>
    <dsp:sp modelId="{94203AF7-2B9A-4934-94EF-DB19C98E71C0}">
      <dsp:nvSpPr>
        <dsp:cNvPr id="0" name=""/>
        <dsp:cNvSpPr/>
      </dsp:nvSpPr>
      <dsp:spPr>
        <a:xfrm>
          <a:off x="3969774" y="5397578"/>
          <a:ext cx="91440" cy="96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878A7-E67E-497F-ADED-82219AEABBF8}">
      <dsp:nvSpPr>
        <dsp:cNvPr id="0" name=""/>
        <dsp:cNvSpPr/>
      </dsp:nvSpPr>
      <dsp:spPr>
        <a:xfrm>
          <a:off x="3834365" y="5494180"/>
          <a:ext cx="362259" cy="24150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887417" y="5529548"/>
        <a:ext cx="256155" cy="170770"/>
      </dsp:txXfrm>
    </dsp:sp>
    <dsp:sp modelId="{72F847E0-3560-4182-B35D-CEE69C314693}">
      <dsp:nvSpPr>
        <dsp:cNvPr id="0" name=""/>
        <dsp:cNvSpPr/>
      </dsp:nvSpPr>
      <dsp:spPr>
        <a:xfrm>
          <a:off x="4032757" y="4224983"/>
          <a:ext cx="297537" cy="96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297537" y="48301"/>
              </a:lnTo>
              <a:lnTo>
                <a:pt x="297537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A834D-7EE0-4242-BF7A-29AE5D1877AD}">
      <dsp:nvSpPr>
        <dsp:cNvPr id="0" name=""/>
        <dsp:cNvSpPr/>
      </dsp:nvSpPr>
      <dsp:spPr>
        <a:xfrm>
          <a:off x="4061945" y="4321586"/>
          <a:ext cx="536697" cy="331488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علایم قرمز یا نارنجی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4196119" y="4404458"/>
        <a:ext cx="268349" cy="165744"/>
      </dsp:txXfrm>
    </dsp:sp>
    <dsp:sp modelId="{234E7679-8D8E-4D6B-B757-EB94E191B303}">
      <dsp:nvSpPr>
        <dsp:cNvPr id="0" name=""/>
        <dsp:cNvSpPr/>
      </dsp:nvSpPr>
      <dsp:spPr>
        <a:xfrm>
          <a:off x="4284574" y="4653075"/>
          <a:ext cx="91440" cy="96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A4CB8-3ECE-4DCC-B45A-A3D666DEB774}">
      <dsp:nvSpPr>
        <dsp:cNvPr id="0" name=""/>
        <dsp:cNvSpPr/>
      </dsp:nvSpPr>
      <dsp:spPr>
        <a:xfrm>
          <a:off x="4149164" y="4749677"/>
          <a:ext cx="362259" cy="24150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202216" y="4785045"/>
        <a:ext cx="256155" cy="170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4D38B-6F11-48D5-9AF4-2A26EEDEB92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B4F06-B6FE-42D0-A13B-5CDD4806E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6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4F06-B6FE-42D0-A13B-5CDD4806EB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Lausanne-June-2013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AAEC59-6724-4A35-9F41-F3F91A378FF6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260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our prominent achievements is the ability to produce the FIT test in our country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B4F06-B6FE-42D0-A13B-5CDD4806EB2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3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74D8E-7679-4283-A439-76B708CFF0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06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A80F2-3B72-408E-A104-BC26E4783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62CE3-24B2-48EC-95C2-87BFE64EAD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22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AF55F-FFB9-4246-840F-0941AC1A79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1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8CD23-1E25-4D7D-819D-D084BD301E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68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224AA-D281-4CCA-A7C0-9A0DC498E3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81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ECB06-6FCF-4D78-BA0D-9E75E6751E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34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E7B0C-8275-4EFD-9FC8-60778FE5D7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7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56330-406F-4C91-9261-AD0424502D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69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F2B98-D0B8-4BD8-BEF0-0570D93E0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83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643E5-8D1F-492E-82C9-000C4E59E6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0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75CC57A-17B3-478E-980D-C1B3106254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75CC57A-17B3-478E-980D-C1B3106254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75CC57A-17B3-478E-980D-C1B3106254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1BB769-BB77-4E3F-8B43-78BA71F66CB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0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579418"/>
          </a:xfrm>
        </p:spPr>
        <p:txBody>
          <a:bodyPr>
            <a:normAutofit fontScale="70000" lnSpcReduction="20000"/>
          </a:bodyPr>
          <a:lstStyle/>
          <a:p>
            <a:pPr rtl="1">
              <a:defRPr/>
            </a:pPr>
            <a:r>
              <a:rPr lang="fa-IR" sz="2000" dirty="0" smtClean="0">
                <a:solidFill>
                  <a:schemeClr val="accent5"/>
                </a:solidFill>
                <a:cs typeface="B Nazanin" panose="00000400000000000000" pitchFamily="2" charset="-78"/>
              </a:rPr>
              <a:t>دکتر علی قنبری مطلق</a:t>
            </a:r>
          </a:p>
          <a:p>
            <a:pPr rtl="1">
              <a:defRPr/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دانشیار دانشگاه</a:t>
            </a:r>
          </a:p>
          <a:p>
            <a:pPr rtl="1">
              <a:defRPr/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ردیس اداره سرطان</a:t>
            </a:r>
          </a:p>
          <a:p>
            <a:pPr rtl="1">
              <a:defRPr/>
            </a:pPr>
            <a:endParaRPr lang="fa-IR" sz="2000" dirty="0">
              <a:solidFill>
                <a:schemeClr val="accent5"/>
              </a:solidFill>
              <a:cs typeface="B Nazanin" panose="00000400000000000000" pitchFamily="2" charset="-78"/>
            </a:endParaRPr>
          </a:p>
          <a:p>
            <a:pPr rtl="1">
              <a:defRPr/>
            </a:pPr>
            <a:r>
              <a:rPr lang="fa-IR" sz="2000" dirty="0" smtClean="0">
                <a:solidFill>
                  <a:schemeClr val="accent5"/>
                </a:solidFill>
                <a:cs typeface="B Nazanin" panose="00000400000000000000" pitchFamily="2" charset="-78"/>
              </a:rPr>
              <a:t>دکتر عهدیه ملکی</a:t>
            </a:r>
            <a:endParaRPr lang="fa-IR" sz="2400" dirty="0">
              <a:solidFill>
                <a:schemeClr val="accent5"/>
              </a:solidFill>
              <a:cs typeface="B Nazanin" panose="00000400000000000000" pitchFamily="2" charset="-78"/>
            </a:endParaRPr>
          </a:p>
          <a:p>
            <a:pPr rtl="1">
              <a:defRPr/>
            </a:pPr>
            <a:r>
              <a:rPr lang="fa-IR" dirty="0" smtClean="0">
                <a:cs typeface="B Nazanin" panose="00000400000000000000" pitchFamily="2" charset="-78"/>
              </a:rPr>
              <a:t>متخصص سلامت باروری</a:t>
            </a:r>
            <a:endParaRPr lang="en-US" dirty="0">
              <a:cs typeface="B Nazanin" panose="00000400000000000000" pitchFamily="2" charset="-78"/>
            </a:endParaRPr>
          </a:p>
          <a:p>
            <a:pPr>
              <a:defRPr/>
            </a:pPr>
            <a:r>
              <a:rPr lang="fa-IR" sz="1400" dirty="0" smtClean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کارشناس </a:t>
            </a:r>
            <a:r>
              <a:rPr lang="fa-IR" sz="1400" dirty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اداره سرطان</a:t>
            </a:r>
            <a:endParaRPr lang="en-US" sz="1400" dirty="0">
              <a:solidFill>
                <a:schemeClr val="tx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en-US" b="1" dirty="0">
                <a:cs typeface="B Nazanin" panose="00000400000000000000" pitchFamily="2" charset="-78"/>
              </a:rPr>
              <a:t/>
            </a:r>
            <a:br>
              <a:rPr lang="en-US" b="1" dirty="0">
                <a:cs typeface="B Nazanin" panose="00000400000000000000" pitchFamily="2" charset="-78"/>
              </a:rPr>
            </a:br>
            <a:r>
              <a:rPr lang="en-US" b="1" dirty="0">
                <a:cs typeface="B Nazanin" panose="00000400000000000000" pitchFamily="2" charset="-78"/>
              </a:rPr>
              <a:t/>
            </a:r>
            <a:br>
              <a:rPr lang="en-US" b="1" dirty="0">
                <a:cs typeface="B Nazanin" panose="00000400000000000000" pitchFamily="2" charset="-78"/>
              </a:rPr>
            </a:br>
            <a:r>
              <a:rPr lang="en-US" b="1" dirty="0">
                <a:cs typeface="B Nazanin" panose="00000400000000000000" pitchFamily="2" charset="-78"/>
              </a:rPr>
              <a:t/>
            </a:r>
            <a:br>
              <a:rPr lang="en-US" b="1" dirty="0">
                <a:cs typeface="B Nazanin" panose="00000400000000000000" pitchFamily="2" charset="-78"/>
              </a:rPr>
            </a:br>
            <a:r>
              <a:rPr lang="fa-IR" b="1" dirty="0">
                <a:cs typeface="B Nazanin" panose="00000400000000000000" pitchFamily="2" charset="-78"/>
              </a:rPr>
              <a:t/>
            </a:r>
            <a:br>
              <a:rPr lang="fa-IR" b="1" dirty="0">
                <a:cs typeface="B Nazanin" panose="00000400000000000000" pitchFamily="2" charset="-78"/>
              </a:rPr>
            </a:br>
            <a:r>
              <a:rPr lang="fa-IR" b="1" dirty="0">
                <a:cs typeface="B Nazanin" panose="00000400000000000000" pitchFamily="2" charset="-78"/>
              </a:rPr>
              <a:t>برنامه ملی مدیریت سرطان </a:t>
            </a:r>
            <a:br>
              <a:rPr lang="fa-IR" b="1" dirty="0">
                <a:cs typeface="B Nazanin" panose="00000400000000000000" pitchFamily="2" charset="-78"/>
              </a:rPr>
            </a:br>
            <a:r>
              <a:rPr lang="fa-IR" sz="2700" b="1" dirty="0">
                <a:cs typeface="B Nazanin" panose="00000400000000000000" pitchFamily="2" charset="-78"/>
              </a:rPr>
              <a:t>در سطح شبکه بهداشتی در مانی</a:t>
            </a:r>
            <a:endParaRPr lang="en-US" sz="2700" dirty="0">
              <a:cs typeface="B Nazanin" panose="00000400000000000000" pitchFamily="2" charset="-7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524000" y="4419600"/>
            <a:ext cx="6480174" cy="167322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a-IR" sz="1400" b="1" i="0" u="none" strike="noStrike" kern="1200" cap="all" spc="2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B Mitra" pitchFamily="2" charset="-78"/>
              </a:rPr>
              <a:t>تهران؛ بیمارستان شهید رجایی</a:t>
            </a:r>
            <a:endParaRPr kumimoji="0" lang="fa-IR" sz="1400" b="1" i="0" u="none" strike="noStrike" kern="1200" cap="all" spc="250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cs typeface="B Mitra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z="1400" b="1" cap="all" spc="250" baseline="0" dirty="0"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برنامه</a:t>
            </a:r>
            <a:r>
              <a:rPr lang="fa-IR" sz="1400" b="1" cap="all" spc="250" dirty="0"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 آموزش کارشناسان سلامت خانواده</a:t>
            </a:r>
            <a:endParaRPr kumimoji="0" lang="fa-IR" sz="1400" b="1" i="0" u="none" strike="noStrike" kern="1200" cap="all" spc="25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cs typeface="B Mitra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a-IR" sz="1400" b="1" i="0" u="none" strike="noStrike" kern="1200" cap="all" spc="2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B Mitra" pitchFamily="2" charset="-78"/>
              </a:rPr>
              <a:t>23 شهریور 98</a:t>
            </a:r>
            <a:endParaRPr kumimoji="0" lang="en-US" sz="1400" b="1" i="0" u="none" strike="noStrike" kern="1200" cap="all" spc="25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4F5646-DECA-4719-954E-FB8223226B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1752" y="1524000"/>
          <a:ext cx="8534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B7AFA66-9F25-430D-B82B-63A67236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685800"/>
          </a:xfrm>
        </p:spPr>
        <p:txBody>
          <a:bodyPr>
            <a:noAutofit/>
          </a:bodyPr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اپیدمیولوژی سرطان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(پیش بینی افزایش تعداد سرطان، کل سرطان ها، از 2020 تا 2040)</a:t>
            </a:r>
            <a:endParaRPr lang="en-US" sz="2200" dirty="0">
              <a:solidFill>
                <a:srgbClr val="8C438F"/>
              </a:solidFill>
              <a:cs typeface="B Mitra" panose="00000400000000000000" pitchFamily="2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A10604-8C4B-4C80-B758-FECA0FC93529}"/>
              </a:ext>
            </a:extLst>
          </p:cNvPr>
          <p:cNvSpPr/>
          <p:nvPr/>
        </p:nvSpPr>
        <p:spPr>
          <a:xfrm>
            <a:off x="7315200" y="1371600"/>
            <a:ext cx="1149407" cy="6718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768DF1-2A85-4F85-9514-0AC8FBD42A63}"/>
              </a:ext>
            </a:extLst>
          </p:cNvPr>
          <p:cNvSpPr/>
          <p:nvPr/>
        </p:nvSpPr>
        <p:spPr>
          <a:xfrm>
            <a:off x="7315199" y="5486400"/>
            <a:ext cx="1149407" cy="6718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828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sz="2800">
                <a:cs typeface="B Mitra" panose="00000400000000000000" pitchFamily="2" charset="-78"/>
              </a:rPr>
              <a:t>چرا سرطان رو به افزایش است؟</a:t>
            </a:r>
            <a:endParaRPr lang="en-US" sz="2800">
              <a:cs typeface="B Mitra" panose="00000400000000000000" pitchFamily="2" charset="-78"/>
            </a:endParaRPr>
          </a:p>
        </p:txBody>
      </p:sp>
      <p:sp>
        <p:nvSpPr>
          <p:cNvPr id="25603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rtl="1" eaLnBrk="1" hangingPunct="1"/>
            <a:endParaRPr lang="en-US" sz="2800">
              <a:cs typeface="B Mitra" panose="00000400000000000000" pitchFamily="2" charset="-78"/>
            </a:endParaRPr>
          </a:p>
          <a:p>
            <a:pPr algn="ctr" rtl="1" eaLnBrk="1" hangingPunct="1"/>
            <a:endParaRPr lang="en-US" sz="2800">
              <a:cs typeface="B Mitra" panose="00000400000000000000" pitchFamily="2" charset="-78"/>
            </a:endParaRPr>
          </a:p>
          <a:p>
            <a:pPr algn="ctr" rtl="1" eaLnBrk="1" hangingPunct="1"/>
            <a:endParaRPr lang="en-US" sz="2800">
              <a:cs typeface="B Mitra" panose="00000400000000000000" pitchFamily="2" charset="-78"/>
            </a:endParaRPr>
          </a:p>
          <a:p>
            <a:pPr algn="ctr" rtl="1" eaLnBrk="1" hangingPunct="1"/>
            <a:endParaRPr lang="fa-IR" sz="2800">
              <a:cs typeface="B Mitra" panose="00000400000000000000" pitchFamily="2" charset="-78"/>
            </a:endParaRPr>
          </a:p>
          <a:p>
            <a:pPr algn="ctr" eaLnBrk="1" hangingPunct="1"/>
            <a:endParaRPr lang="fa-IR" sz="2800">
              <a:cs typeface="B Mitra" panose="00000400000000000000" pitchFamily="2" charset="-78"/>
            </a:endParaRPr>
          </a:p>
          <a:p>
            <a:pPr algn="ctr" eaLnBrk="1" hangingPunct="1"/>
            <a:endParaRPr lang="en-US" sz="2800">
              <a:cs typeface="B Mitra" panose="00000400000000000000" pitchFamily="2" charset="-78"/>
            </a:endParaRPr>
          </a:p>
        </p:txBody>
      </p:sp>
      <p:pic>
        <p:nvPicPr>
          <p:cNvPr id="25604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r="4247"/>
          <a:stretch>
            <a:fillRect/>
          </a:stretch>
        </p:blipFill>
        <p:spPr/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3541" r="10156" b="28127"/>
          <a:stretch>
            <a:fillRect/>
          </a:stretch>
        </p:blipFill>
        <p:spPr bwMode="auto">
          <a:xfrm>
            <a:off x="3000375" y="609600"/>
            <a:ext cx="59150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75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>
                <a:cs typeface="B Nazanin" panose="00000400000000000000" pitchFamily="2" charset="-78"/>
              </a:rPr>
              <a:t>ایران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Nazanin" panose="00000400000000000000" pitchFamily="2" charset="-78"/>
              </a:rPr>
              <a:t>جهان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>
                <a:cs typeface="B Nazanin" panose="00000400000000000000" pitchFamily="2" charset="-78"/>
              </a:rPr>
              <a:t>افزایش سن جمعیت</a:t>
            </a:r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5867400"/>
            <a:ext cx="7010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rgbClr val="FFC000"/>
                </a:solidFill>
                <a:cs typeface="B Nazanin" panose="00000400000000000000" pitchFamily="2" charset="-78"/>
              </a:rPr>
              <a:t>سرطان ارتباط مستقیم با افزایش سن جمعیت دارد</a:t>
            </a:r>
            <a:endParaRPr lang="en-US" sz="2400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76825" y="2997200"/>
            <a:ext cx="3146425" cy="201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cs typeface="B Nazanin" panose="00000400000000000000" pitchFamily="2" charset="-78"/>
              </a:rPr>
              <a:t>متوسط امید به زندگی</a:t>
            </a:r>
          </a:p>
          <a:p>
            <a:pPr algn="ctr">
              <a:defRPr/>
            </a:pP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FFC000"/>
                </a:solidFill>
                <a:cs typeface="B Nazanin" panose="00000400000000000000" pitchFamily="2" charset="-78"/>
              </a:rPr>
              <a:t>71 سال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7088" y="2997200"/>
            <a:ext cx="3146425" cy="201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b="1" dirty="0">
                <a:cs typeface="B Nazanin" panose="00000400000000000000" pitchFamily="2" charset="-78"/>
              </a:rPr>
              <a:t>در سال 1979: </a:t>
            </a:r>
            <a:r>
              <a:rPr lang="fa-IR" sz="2400" b="1" dirty="0">
                <a:solidFill>
                  <a:srgbClr val="FFC000"/>
                </a:solidFill>
                <a:cs typeface="B Nazanin" panose="00000400000000000000" pitchFamily="2" charset="-78"/>
              </a:rPr>
              <a:t>58 سال</a:t>
            </a:r>
          </a:p>
          <a:p>
            <a:pPr algn="ctr" rtl="1">
              <a:defRPr/>
            </a:pP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در سال 2012: </a:t>
            </a:r>
            <a:r>
              <a:rPr lang="fa-IR" sz="2400" b="1" dirty="0">
                <a:solidFill>
                  <a:srgbClr val="FFC000"/>
                </a:solidFill>
                <a:cs typeface="B Nazanin" panose="00000400000000000000" pitchFamily="2" charset="-78"/>
              </a:rPr>
              <a:t>74 سال</a:t>
            </a:r>
          </a:p>
        </p:txBody>
      </p:sp>
    </p:spTree>
    <p:extLst>
      <p:ext uri="{BB962C8B-B14F-4D97-AF65-F5344CB8AC3E}">
        <p14:creationId xmlns:p14="http://schemas.microsoft.com/office/powerpoint/2010/main" val="127325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algn="ctr">
              <a:defRPr/>
            </a:pPr>
            <a:r>
              <a:rPr lang="fa-IR">
                <a:cs typeface="B Nazanin" panose="00000400000000000000" pitchFamily="2" charset="-78"/>
              </a:rPr>
              <a:t>عوامل محیطی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شیوه زندگی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91765815"/>
              </p:ext>
            </p:extLst>
          </p:nvPr>
        </p:nvGraphicFramePr>
        <p:xfrm>
          <a:off x="4794250" y="2348880"/>
          <a:ext cx="4038600" cy="382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B Nazanin" panose="00000400000000000000" pitchFamily="2" charset="-78"/>
              </a:rPr>
              <a:t>شرایط شیوه زندگی و عوامل محیطی در ایران</a:t>
            </a:r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6096000"/>
            <a:ext cx="84518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Iran STEPS Survey 2009</a:t>
            </a:r>
            <a:r>
              <a:rPr lang="fa-IR" sz="1600" dirty="0">
                <a:solidFill>
                  <a:schemeClr val="bg1"/>
                </a:solidFill>
              </a:rPr>
              <a:t>  </a:t>
            </a:r>
            <a:r>
              <a:rPr lang="en-US" sz="1600" dirty="0">
                <a:solidFill>
                  <a:schemeClr val="bg1"/>
                </a:solidFill>
              </a:rPr>
              <a:t>, WHO 2010 , World Bank</a:t>
            </a:r>
            <a:endParaRPr lang="fa-I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303484" y="2348880"/>
          <a:ext cx="4041775" cy="381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9468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fa-IR">
                <a:solidFill>
                  <a:srgbClr val="8C438F"/>
                </a:solidFill>
                <a:cs typeface="B Mitra" panose="00000400000000000000" pitchFamily="2" charset="-78"/>
              </a:rPr>
              <a:t>چه باید کرد؟</a:t>
            </a:r>
            <a:endParaRPr lang="en-US">
              <a:solidFill>
                <a:srgbClr val="8C438F"/>
              </a:solidFill>
              <a:cs typeface="B Mitra" panose="00000400000000000000" pitchFamily="2" charset="-78"/>
            </a:endParaRPr>
          </a:p>
        </p:txBody>
      </p:sp>
      <p:pic>
        <p:nvPicPr>
          <p:cNvPr id="29699" name="Picture 2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5100" y="1547813"/>
            <a:ext cx="6451600" cy="4067175"/>
          </a:xfrm>
        </p:spPr>
      </p:pic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1524000" y="2857500"/>
            <a:ext cx="2217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A04DA3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4652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B5D3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5D3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5D3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5D3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5D3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sz="2000" b="1">
                <a:cs typeface="B Mitra" panose="00000400000000000000" pitchFamily="2" charset="-78"/>
              </a:rPr>
              <a:t>محدودیت منابع </a:t>
            </a:r>
            <a:endParaRPr lang="en-US" sz="2000" b="1">
              <a:cs typeface="B Mitra" panose="00000400000000000000" pitchFamily="2" charset="-78"/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5029200" y="2857500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A04DA3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4652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B5D3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5D3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5D3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5D3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5D3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sz="2000" b="1">
                <a:cs typeface="B Mitra" panose="00000400000000000000" pitchFamily="2" charset="-78"/>
              </a:rPr>
              <a:t>افزایش بروز و مرگ و میر</a:t>
            </a:r>
            <a:endParaRPr lang="en-US" sz="2000" b="1">
              <a:cs typeface="B Mitra" panose="00000400000000000000" pitchFamily="2" charset="-78"/>
            </a:endParaRP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2800350" y="5410200"/>
            <a:ext cx="350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A04DA3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4652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B5D3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5D3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5D3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5D3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5D3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sz="2000" b="1">
              <a:cs typeface="B Mitra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sz="2000" b="1">
                <a:cs typeface="B Mitra" panose="00000400000000000000" pitchFamily="2" charset="-78"/>
              </a:rPr>
              <a:t>تعیین اولویت های ملی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sz="2000" b="1">
                <a:cs typeface="B Mitra" panose="00000400000000000000" pitchFamily="2" charset="-78"/>
              </a:rPr>
              <a:t>همکاری همه ذینفعان</a:t>
            </a:r>
            <a:endParaRPr lang="en-US" sz="2000" b="1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522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225-5A2D-4ECC-AA99-92081EF7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200" b="1" dirty="0">
                <a:cs typeface="B Nazanin" panose="00000400000000000000" pitchFamily="2" charset="-78"/>
              </a:rPr>
              <a:t>برنامه ملی مدیریت سرطان</a:t>
            </a:r>
            <a:r>
              <a:rPr lang="fa-IR" sz="2200" dirty="0">
                <a:cs typeface="B Nazanin" panose="00000400000000000000" pitchFamily="2" charset="-78"/>
              </a:rPr>
              <a:t/>
            </a:r>
            <a:br>
              <a:rPr lang="fa-IR" sz="2200" dirty="0">
                <a:cs typeface="B Nazanin" panose="00000400000000000000" pitchFamily="2" charset="-78"/>
              </a:rPr>
            </a:br>
            <a:r>
              <a:rPr lang="fa-IR" sz="2200" dirty="0">
                <a:cs typeface="B Nazanin" panose="00000400000000000000" pitchFamily="2" charset="-78"/>
              </a:rPr>
              <a:t>(تدوین و نهایی سازی سند برنامه)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9AEB6-A677-447C-86BB-4AC44004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801C-B870-468E-98C6-B550E648D4C0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138FF-590A-44E8-A98A-9B227245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493C85-5762-4553-9689-A85599DC3F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868" t="27464" r="50943" b="8805"/>
          <a:stretch/>
        </p:blipFill>
        <p:spPr>
          <a:xfrm>
            <a:off x="4777408" y="1527046"/>
            <a:ext cx="4038600" cy="4642405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D067C7-D8A3-47C8-AC83-41BFA6456B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0267" t="18564" r="26336" b="8803"/>
          <a:stretch/>
        </p:blipFill>
        <p:spPr>
          <a:xfrm>
            <a:off x="334419" y="1600200"/>
            <a:ext cx="4218986" cy="45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23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39B55A-9CDE-48D4-B708-C8432C068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6" y="971847"/>
            <a:ext cx="3823221" cy="3037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DEA6F6-BF2E-450D-ADB7-539C180F9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80" y="2225655"/>
            <a:ext cx="5125049" cy="42623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AEC4C3-BEB3-40A1-84EA-43434DFFDAC7}"/>
              </a:ext>
            </a:extLst>
          </p:cNvPr>
          <p:cNvSpPr/>
          <p:nvPr/>
        </p:nvSpPr>
        <p:spPr>
          <a:xfrm>
            <a:off x="457200" y="3048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200" b="1" dirty="0">
                <a:solidFill>
                  <a:srgbClr val="A04DA3">
                    <a:shade val="75000"/>
                  </a:srgbClr>
                </a:solidFill>
                <a:ea typeface="+mj-ea"/>
                <a:cs typeface="B Nazanin" panose="00000400000000000000" pitchFamily="2" charset="-78"/>
              </a:rPr>
              <a:t>برنامه ملی مدیریت سرطان</a:t>
            </a:r>
            <a:r>
              <a:rPr lang="fa-IR" sz="2200" dirty="0">
                <a:solidFill>
                  <a:srgbClr val="A04DA3">
                    <a:shade val="75000"/>
                  </a:srgbClr>
                </a:solidFill>
                <a:ea typeface="+mj-ea"/>
                <a:cs typeface="B Nazanin" panose="00000400000000000000" pitchFamily="2" charset="-78"/>
              </a:rPr>
              <a:t/>
            </a:r>
            <a:br>
              <a:rPr lang="fa-IR" sz="2200" dirty="0">
                <a:solidFill>
                  <a:srgbClr val="A04DA3">
                    <a:shade val="75000"/>
                  </a:srgbClr>
                </a:solidFill>
                <a:ea typeface="+mj-ea"/>
                <a:cs typeface="B Nazanin" panose="00000400000000000000" pitchFamily="2" charset="-78"/>
              </a:rPr>
            </a:br>
            <a:r>
              <a:rPr lang="fa-IR" sz="2200" dirty="0">
                <a:solidFill>
                  <a:srgbClr val="A04DA3">
                    <a:shade val="75000"/>
                  </a:srgbClr>
                </a:solidFill>
                <a:ea typeface="+mj-ea"/>
                <a:cs typeface="B Nazanin" panose="00000400000000000000" pitchFamily="2" charset="-78"/>
              </a:rPr>
              <a:t>(تعیین فرایندهای اصلی و پشتیبان)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70FC51-AB50-4446-9861-05981A16F4D9}"/>
              </a:ext>
            </a:extLst>
          </p:cNvPr>
          <p:cNvSpPr/>
          <p:nvPr/>
        </p:nvSpPr>
        <p:spPr>
          <a:xfrm>
            <a:off x="1981200" y="2895600"/>
            <a:ext cx="2272163" cy="6718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266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>
                <a:solidFill>
                  <a:srgbClr val="8C438F"/>
                </a:solidFill>
                <a:cs typeface="B Nazanin" panose="00000400000000000000" pitchFamily="2" charset="-78"/>
              </a:rPr>
              <a:t>سطوح گوناگون پیشگیری</a:t>
            </a:r>
            <a:endParaRPr lang="en-US" dirty="0">
              <a:solidFill>
                <a:srgbClr val="8C438F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974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B73D7091-D150-47F9-B623-381B0445852E}" type="slidenum">
              <a:rPr lang="en-US" altLang="en-US" sz="1400">
                <a:solidFill>
                  <a:srgbClr val="3092D1"/>
                </a:solidFill>
                <a:cs typeface="Arial" panose="020B0604020202020204" pitchFamily="34" charset="0"/>
              </a:rPr>
              <a:pPr algn="l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rgbClr val="3092D1"/>
              </a:solidFill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19075" y="1730375"/>
            <a:ext cx="8785225" cy="3638550"/>
          </a:xfrm>
          <a:prstGeom prst="rect">
            <a:avLst/>
          </a:prstGeom>
          <a:gradFill rotWithShape="1">
            <a:gsLst>
              <a:gs pos="0">
                <a:srgbClr val="ABDFFF"/>
              </a:gs>
              <a:gs pos="100000">
                <a:srgbClr val="EFF9FF"/>
              </a:gs>
            </a:gsLst>
            <a:lin ang="5400000" scaled="1"/>
          </a:gradFill>
          <a:ln w="12700">
            <a:solidFill>
              <a:srgbClr val="3092D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449263" y="274638"/>
            <a:ext cx="8229600" cy="1143000"/>
          </a:xfrm>
        </p:spPr>
        <p:txBody>
          <a:bodyPr/>
          <a:lstStyle/>
          <a:p>
            <a:pPr eaLnBrk="1" hangingPunct="1"/>
            <a:r>
              <a:rPr lang="fa-IR" sz="3300" kern="1200" dirty="0">
                <a:solidFill>
                  <a:srgbClr val="8C438F"/>
                </a:solidFill>
                <a:latin typeface="Georgia"/>
                <a:cs typeface="B Nazanin" panose="00000400000000000000" pitchFamily="2" charset="-78"/>
              </a:rPr>
              <a:t>سطوح گوناگون پیشگیری</a:t>
            </a:r>
            <a:endParaRPr lang="en-US" altLang="ja-JP" sz="3600" dirty="0">
              <a:solidFill>
                <a:srgbClr val="3333FF"/>
              </a:solidFill>
              <a:ea typeface="MS PGothic" panose="020B0600070205080204" pitchFamily="34" charset="-128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7575550" y="3660775"/>
            <a:ext cx="1449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r>
              <a:rPr lang="en-US" altLang="en-US" sz="1600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 Disability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7575550" y="4049713"/>
            <a:ext cx="1449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r>
              <a:rPr lang="en-US" altLang="en-US" sz="1600" b="1" baseline="-2500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 Death</a:t>
            </a:r>
          </a:p>
        </p:txBody>
      </p:sp>
      <p:grpSp>
        <p:nvGrpSpPr>
          <p:cNvPr id="5127" name="Group 1"/>
          <p:cNvGrpSpPr>
            <a:grpSpLocks/>
          </p:cNvGrpSpPr>
          <p:nvPr/>
        </p:nvGrpSpPr>
        <p:grpSpPr bwMode="auto">
          <a:xfrm>
            <a:off x="276225" y="1871663"/>
            <a:ext cx="8285163" cy="2314575"/>
            <a:chOff x="276225" y="1871663"/>
            <a:chExt cx="8285163" cy="2314576"/>
          </a:xfrm>
        </p:grpSpPr>
        <p:sp>
          <p:nvSpPr>
            <p:cNvPr id="5137" name="Text Box 7"/>
            <p:cNvSpPr txBox="1">
              <a:spLocks noChangeArrowheads="1"/>
            </p:cNvSpPr>
            <p:nvPr/>
          </p:nvSpPr>
          <p:spPr bwMode="auto">
            <a:xfrm>
              <a:off x="2173288" y="1871663"/>
              <a:ext cx="30178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cs typeface="Arial" panose="020B0604020202020204" pitchFamily="34" charset="0"/>
                </a:rPr>
                <a:t>Pre-clinical phase</a:t>
              </a:r>
            </a:p>
          </p:txBody>
        </p:sp>
        <p:sp>
          <p:nvSpPr>
            <p:cNvPr id="5138" name="Text Box 8"/>
            <p:cNvSpPr txBox="1">
              <a:spLocks noChangeArrowheads="1"/>
            </p:cNvSpPr>
            <p:nvPr/>
          </p:nvSpPr>
          <p:spPr bwMode="auto">
            <a:xfrm>
              <a:off x="5321300" y="1887538"/>
              <a:ext cx="25987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cs typeface="Arial" panose="020B0604020202020204" pitchFamily="34" charset="0"/>
                </a:rPr>
                <a:t>Clinical phase</a:t>
              </a:r>
            </a:p>
          </p:txBody>
        </p:sp>
        <p:sp>
          <p:nvSpPr>
            <p:cNvPr id="5139" name="Text Box 9"/>
            <p:cNvSpPr txBox="1">
              <a:spLocks noChangeArrowheads="1"/>
            </p:cNvSpPr>
            <p:nvPr/>
          </p:nvSpPr>
          <p:spPr bwMode="auto">
            <a:xfrm>
              <a:off x="288925" y="2959101"/>
              <a:ext cx="11890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cs typeface="Arial" panose="020B0604020202020204" pitchFamily="34" charset="0"/>
                </a:rPr>
                <a:t>Exposure</a:t>
              </a:r>
            </a:p>
          </p:txBody>
        </p:sp>
        <p:sp>
          <p:nvSpPr>
            <p:cNvPr id="5140" name="Text Box 10"/>
            <p:cNvSpPr txBox="1">
              <a:spLocks noChangeArrowheads="1"/>
            </p:cNvSpPr>
            <p:nvPr/>
          </p:nvSpPr>
          <p:spPr bwMode="auto">
            <a:xfrm>
              <a:off x="1439863" y="2727326"/>
              <a:ext cx="1754188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cs typeface="Arial" panose="020B0604020202020204" pitchFamily="34" charset="0"/>
                </a:rPr>
                <a:t>Onset of disease</a:t>
              </a:r>
            </a:p>
          </p:txBody>
        </p:sp>
        <p:sp>
          <p:nvSpPr>
            <p:cNvPr id="5141" name="Text Box 11"/>
            <p:cNvSpPr txBox="1">
              <a:spLocks noChangeArrowheads="1"/>
            </p:cNvSpPr>
            <p:nvPr/>
          </p:nvSpPr>
          <p:spPr bwMode="auto">
            <a:xfrm>
              <a:off x="4021138" y="2725738"/>
              <a:ext cx="1376363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cs typeface="Arial" panose="020B0604020202020204" pitchFamily="34" charset="0"/>
                </a:rPr>
                <a:t>Early detection</a:t>
              </a:r>
            </a:p>
          </p:txBody>
        </p:sp>
        <p:sp>
          <p:nvSpPr>
            <p:cNvPr id="5142" name="Text Box 12"/>
            <p:cNvSpPr txBox="1">
              <a:spLocks noChangeArrowheads="1"/>
            </p:cNvSpPr>
            <p:nvPr/>
          </p:nvSpPr>
          <p:spPr bwMode="auto">
            <a:xfrm>
              <a:off x="5588000" y="2486026"/>
              <a:ext cx="1754188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cs typeface="Arial" panose="020B0604020202020204" pitchFamily="34" charset="0"/>
                </a:rPr>
                <a:t>Onset of symptoms and/or signs</a:t>
              </a:r>
            </a:p>
          </p:txBody>
        </p:sp>
        <p:sp>
          <p:nvSpPr>
            <p:cNvPr id="5143" name="Line 13"/>
            <p:cNvSpPr>
              <a:spLocks noChangeShapeType="1"/>
            </p:cNvSpPr>
            <p:nvPr/>
          </p:nvSpPr>
          <p:spPr bwMode="auto">
            <a:xfrm>
              <a:off x="276225" y="3830638"/>
              <a:ext cx="11160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4" name="Line 14"/>
            <p:cNvSpPr>
              <a:spLocks noChangeShapeType="1"/>
            </p:cNvSpPr>
            <p:nvPr/>
          </p:nvSpPr>
          <p:spPr bwMode="auto">
            <a:xfrm>
              <a:off x="1757363" y="3830638"/>
              <a:ext cx="2263775" cy="6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5" name="Line 16"/>
            <p:cNvSpPr>
              <a:spLocks noChangeShapeType="1"/>
            </p:cNvSpPr>
            <p:nvPr/>
          </p:nvSpPr>
          <p:spPr bwMode="auto">
            <a:xfrm>
              <a:off x="4384675" y="3836988"/>
              <a:ext cx="11160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6" name="Line 17"/>
            <p:cNvSpPr>
              <a:spLocks noChangeShapeType="1"/>
            </p:cNvSpPr>
            <p:nvPr/>
          </p:nvSpPr>
          <p:spPr bwMode="auto">
            <a:xfrm>
              <a:off x="5924550" y="3833813"/>
              <a:ext cx="16954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7" name="Line 18"/>
            <p:cNvSpPr>
              <a:spLocks noChangeShapeType="1"/>
            </p:cNvSpPr>
            <p:nvPr/>
          </p:nvSpPr>
          <p:spPr bwMode="auto">
            <a:xfrm flipV="1">
              <a:off x="7112000" y="3500438"/>
              <a:ext cx="523875" cy="3286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8" name="Line 19"/>
            <p:cNvSpPr>
              <a:spLocks noChangeShapeType="1"/>
            </p:cNvSpPr>
            <p:nvPr/>
          </p:nvSpPr>
          <p:spPr bwMode="auto">
            <a:xfrm>
              <a:off x="7112000" y="3829051"/>
              <a:ext cx="485775" cy="357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9" name="Text Box 20"/>
            <p:cNvSpPr txBox="1">
              <a:spLocks noChangeArrowheads="1"/>
            </p:cNvSpPr>
            <p:nvPr/>
          </p:nvSpPr>
          <p:spPr bwMode="auto">
            <a:xfrm>
              <a:off x="7589838" y="3314701"/>
              <a:ext cx="9715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cs typeface="Arial" panose="020B0604020202020204" pitchFamily="34" charset="0"/>
                </a:rPr>
                <a:t>D</a:t>
              </a:r>
              <a:r>
                <a:rPr lang="en-US" altLang="en-US" sz="1600" b="1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  <a:r>
                <a:rPr lang="en-US" altLang="en-US" sz="1600" b="1">
                  <a:solidFill>
                    <a:srgbClr val="000000"/>
                  </a:solidFill>
                  <a:cs typeface="Arial" panose="020B0604020202020204" pitchFamily="34" charset="0"/>
                </a:rPr>
                <a:t> Cure</a:t>
              </a:r>
            </a:p>
          </p:txBody>
        </p:sp>
        <p:sp>
          <p:nvSpPr>
            <p:cNvPr id="5150" name="Line 21"/>
            <p:cNvSpPr>
              <a:spLocks noChangeShapeType="1"/>
            </p:cNvSpPr>
            <p:nvPr/>
          </p:nvSpPr>
          <p:spPr bwMode="auto">
            <a:xfrm>
              <a:off x="1011238" y="3265488"/>
              <a:ext cx="0" cy="4778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1" name="Text Box 22"/>
            <p:cNvSpPr txBox="1">
              <a:spLocks noChangeArrowheads="1"/>
            </p:cNvSpPr>
            <p:nvPr/>
          </p:nvSpPr>
          <p:spPr bwMode="auto">
            <a:xfrm>
              <a:off x="1377950" y="3648076"/>
              <a:ext cx="3762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5152" name="Text Box 23"/>
            <p:cNvSpPr txBox="1">
              <a:spLocks noChangeArrowheads="1"/>
            </p:cNvSpPr>
            <p:nvPr/>
          </p:nvSpPr>
          <p:spPr bwMode="auto">
            <a:xfrm>
              <a:off x="3975100" y="3635376"/>
              <a:ext cx="3762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153" name="Text Box 24"/>
            <p:cNvSpPr txBox="1">
              <a:spLocks noChangeArrowheads="1"/>
            </p:cNvSpPr>
            <p:nvPr/>
          </p:nvSpPr>
          <p:spPr bwMode="auto">
            <a:xfrm>
              <a:off x="5541963" y="3663951"/>
              <a:ext cx="3762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154" name="Line 25"/>
            <p:cNvSpPr>
              <a:spLocks noChangeShapeType="1"/>
            </p:cNvSpPr>
            <p:nvPr/>
          </p:nvSpPr>
          <p:spPr bwMode="auto">
            <a:xfrm>
              <a:off x="1563688" y="3308351"/>
              <a:ext cx="0" cy="376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5" name="Line 26"/>
            <p:cNvSpPr>
              <a:spLocks noChangeShapeType="1"/>
            </p:cNvSpPr>
            <p:nvPr/>
          </p:nvSpPr>
          <p:spPr bwMode="auto">
            <a:xfrm>
              <a:off x="4146550" y="3308351"/>
              <a:ext cx="0" cy="376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6" name="Line 27"/>
            <p:cNvSpPr>
              <a:spLocks noChangeShapeType="1"/>
            </p:cNvSpPr>
            <p:nvPr/>
          </p:nvSpPr>
          <p:spPr bwMode="auto">
            <a:xfrm>
              <a:off x="5715000" y="3278188"/>
              <a:ext cx="0" cy="376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7" name="Line 28"/>
            <p:cNvSpPr>
              <a:spLocks noChangeShapeType="1"/>
            </p:cNvSpPr>
            <p:nvPr/>
          </p:nvSpPr>
          <p:spPr bwMode="auto">
            <a:xfrm>
              <a:off x="1641475" y="2281238"/>
              <a:ext cx="37861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8" name="Line 29"/>
            <p:cNvSpPr>
              <a:spLocks noChangeShapeType="1"/>
            </p:cNvSpPr>
            <p:nvPr/>
          </p:nvSpPr>
          <p:spPr bwMode="auto">
            <a:xfrm>
              <a:off x="5908675" y="2281238"/>
              <a:ext cx="1739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66302" name="Group 30"/>
          <p:cNvGrpSpPr>
            <a:grpSpLocks/>
          </p:cNvGrpSpPr>
          <p:nvPr/>
        </p:nvGrpSpPr>
        <p:grpSpPr bwMode="auto">
          <a:xfrm>
            <a:off x="273050" y="3873500"/>
            <a:ext cx="1493838" cy="1079500"/>
            <a:chOff x="59" y="2432"/>
            <a:chExt cx="941" cy="680"/>
          </a:xfrm>
        </p:grpSpPr>
        <p:sp>
          <p:nvSpPr>
            <p:cNvPr id="5135" name="Text Box 31"/>
            <p:cNvSpPr txBox="1">
              <a:spLocks noChangeArrowheads="1"/>
            </p:cNvSpPr>
            <p:nvPr/>
          </p:nvSpPr>
          <p:spPr bwMode="auto">
            <a:xfrm>
              <a:off x="59" y="2746"/>
              <a:ext cx="94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cs typeface="Arial" panose="020B0604020202020204" pitchFamily="34" charset="0"/>
                </a:rPr>
                <a:t>Primary prevention</a:t>
              </a:r>
            </a:p>
          </p:txBody>
        </p:sp>
        <p:sp>
          <p:nvSpPr>
            <p:cNvPr id="5136" name="Line 32"/>
            <p:cNvSpPr>
              <a:spLocks noChangeShapeType="1"/>
            </p:cNvSpPr>
            <p:nvPr/>
          </p:nvSpPr>
          <p:spPr bwMode="auto">
            <a:xfrm rot="10800000">
              <a:off x="519" y="2432"/>
              <a:ext cx="0" cy="3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66305" name="Group 33"/>
          <p:cNvGrpSpPr>
            <a:grpSpLocks/>
          </p:cNvGrpSpPr>
          <p:nvPr/>
        </p:nvGrpSpPr>
        <p:grpSpPr bwMode="auto">
          <a:xfrm>
            <a:off x="4157663" y="3873500"/>
            <a:ext cx="1493837" cy="1092200"/>
            <a:chOff x="2662" y="2432"/>
            <a:chExt cx="941" cy="688"/>
          </a:xfrm>
        </p:grpSpPr>
        <p:sp>
          <p:nvSpPr>
            <p:cNvPr id="5133" name="Text Box 34"/>
            <p:cNvSpPr txBox="1">
              <a:spLocks noChangeArrowheads="1"/>
            </p:cNvSpPr>
            <p:nvPr/>
          </p:nvSpPr>
          <p:spPr bwMode="auto">
            <a:xfrm>
              <a:off x="2662" y="2754"/>
              <a:ext cx="94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cs typeface="Arial" panose="020B0604020202020204" pitchFamily="34" charset="0"/>
                </a:rPr>
                <a:t>Secondary prevention</a:t>
              </a:r>
            </a:p>
          </p:txBody>
        </p:sp>
        <p:sp>
          <p:nvSpPr>
            <p:cNvPr id="5134" name="Line 35"/>
            <p:cNvSpPr>
              <a:spLocks noChangeShapeType="1"/>
            </p:cNvSpPr>
            <p:nvPr/>
          </p:nvSpPr>
          <p:spPr bwMode="auto">
            <a:xfrm rot="10800000">
              <a:off x="3116" y="2432"/>
              <a:ext cx="0" cy="3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66308" name="Group 36"/>
          <p:cNvGrpSpPr>
            <a:grpSpLocks/>
          </p:cNvGrpSpPr>
          <p:nvPr/>
        </p:nvGrpSpPr>
        <p:grpSpPr bwMode="auto">
          <a:xfrm>
            <a:off x="5842000" y="3873500"/>
            <a:ext cx="1493838" cy="1101725"/>
            <a:chOff x="3723" y="2432"/>
            <a:chExt cx="941" cy="694"/>
          </a:xfrm>
        </p:grpSpPr>
        <p:sp>
          <p:nvSpPr>
            <p:cNvPr id="5131" name="Text Box 37"/>
            <p:cNvSpPr txBox="1">
              <a:spLocks noChangeArrowheads="1"/>
            </p:cNvSpPr>
            <p:nvPr/>
          </p:nvSpPr>
          <p:spPr bwMode="auto">
            <a:xfrm>
              <a:off x="3723" y="2760"/>
              <a:ext cx="94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cs typeface="Arial" panose="020B0604020202020204" pitchFamily="34" charset="0"/>
                </a:rPr>
                <a:t>Tertiary prevention</a:t>
              </a:r>
            </a:p>
          </p:txBody>
        </p:sp>
        <p:sp>
          <p:nvSpPr>
            <p:cNvPr id="5132" name="Line 38"/>
            <p:cNvSpPr>
              <a:spLocks noChangeShapeType="1"/>
            </p:cNvSpPr>
            <p:nvPr/>
          </p:nvSpPr>
          <p:spPr bwMode="auto">
            <a:xfrm rot="10800000">
              <a:off x="4185" y="2432"/>
              <a:ext cx="0" cy="3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0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تشخیص زودهنگام و غربالگری سرطان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977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b="1" dirty="0">
                <a:cs typeface="B Nazanin" panose="00000400000000000000" pitchFamily="2" charset="-78"/>
              </a:rPr>
              <a:t>سرطان و اهمیت آن</a:t>
            </a:r>
            <a:br>
              <a:rPr lang="fa-IR" b="1" dirty="0">
                <a:cs typeface="B Nazanin" panose="00000400000000000000" pitchFamily="2" charset="-78"/>
              </a:rPr>
            </a:b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9854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(اجزا و الزامات برنامه)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724400"/>
          </a:xfrm>
        </p:spPr>
        <p:txBody>
          <a:bodyPr>
            <a:noAutofit/>
          </a:bodyPr>
          <a:lstStyle/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fa-IR" sz="19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آموزش عمومی در مورد علایم و نشانه های سرطان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آموزش ارائه دهندگان خدمات سلامت در مورد علایم و نشانه های سرطان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تشخیص و ارجاع به موقع 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اختیار داشتن تست های تشخیصی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اختیار داشتن امکانات درمانی مناسب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انجام همه مراحل در زمان مناسب و عدم تاخیر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fa-IR" sz="19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fa-IR" sz="19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lvl="0" indent="0" algn="justLow" rtl="1">
              <a:lnSpc>
                <a:spcPct val="115000"/>
              </a:lnSpc>
              <a:buClr>
                <a:srgbClr val="53548A"/>
              </a:buClr>
              <a:buNone/>
              <a:tabLst>
                <a:tab pos="457200" algn="l"/>
              </a:tabLst>
            </a:pPr>
            <a:endParaRPr lang="fa-IR" sz="19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endParaRPr lang="en-US" sz="1900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32154" t="8744" r="30110" b="4720"/>
          <a:stretch/>
        </p:blipFill>
        <p:spPr>
          <a:xfrm>
            <a:off x="533400" y="1524000"/>
            <a:ext cx="3629318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8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(مهمترین راهبردها)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724400"/>
          </a:xfrm>
        </p:spPr>
        <p:txBody>
          <a:bodyPr>
            <a:noAutofit/>
          </a:bodyPr>
          <a:lstStyle/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سه سرطان انتخاب شده، </a:t>
            </a:r>
            <a:r>
              <a:rPr lang="fa-IR" sz="19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قابل پیشگیری ترین سرطان ها</a:t>
            </a: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هستند.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پیشنهاد سازمان جهانی بهداشت برای مداخله هستند.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بار اصلی برنامه در سطح </a:t>
            </a: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PHC</a:t>
            </a: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بر عهده </a:t>
            </a:r>
            <a:r>
              <a:rPr lang="fa-IR" sz="19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ماماهای آموزش دیده  و بهورزان (مراقبان سلامت) </a:t>
            </a: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است.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9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ثبت اطلاعات بیماران در سامانه سیب </a:t>
            </a: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و کمک برنامه نرم افزاری در تصمیم گیری اهمیت زیادی دارد.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تمرکز اصلی برنامه بر آمادگی </a:t>
            </a: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PHC</a:t>
            </a: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برای شناسایی </a:t>
            </a:r>
            <a:r>
              <a:rPr lang="fa-IR" sz="19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بیماران پرخطر </a:t>
            </a: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(سابقه مثبت خانوادگی و ...) و </a:t>
            </a:r>
            <a:r>
              <a:rPr lang="fa-IR" sz="19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دارای علایم مشکوک</a:t>
            </a: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و ارجاع به موقع آن ها به سطح دو است.</a:t>
            </a:r>
          </a:p>
          <a:p>
            <a:pPr marL="0" lvl="0" indent="0" algn="justLow" rtl="1">
              <a:lnSpc>
                <a:spcPct val="115000"/>
              </a:lnSpc>
              <a:buClr>
                <a:srgbClr val="53548A"/>
              </a:buClr>
              <a:buNone/>
              <a:tabLst>
                <a:tab pos="457200" algn="l"/>
              </a:tabLst>
            </a:pPr>
            <a:endParaRPr lang="fa-IR" sz="19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endParaRPr lang="en-US" sz="1900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32154" t="8744" r="30110" b="4720"/>
          <a:stretch/>
        </p:blipFill>
        <p:spPr>
          <a:xfrm>
            <a:off x="533400" y="1524000"/>
            <a:ext cx="3629318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2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(مهمترین راهبردها)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724400"/>
          </a:xfrm>
        </p:spPr>
        <p:txBody>
          <a:bodyPr>
            <a:noAutofit/>
          </a:bodyPr>
          <a:lstStyle/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 های افراد برای سه سرطان، با </a:t>
            </a:r>
            <a:r>
              <a:rPr lang="fa-IR" sz="19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رویکرد دو مرحله ای به ترتیب شامل اقدامات تشخیص زودهنگام و غربالگری</a:t>
            </a: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انجام می شود.</a:t>
            </a:r>
            <a:endParaRPr lang="fa-IR" sz="19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بررسی های ابتدایی که در طی پایلوت نیز تایید شد، نشان می دهد که حدود </a:t>
            </a:r>
            <a:r>
              <a:rPr lang="fa-IR" sz="19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10 درصد</a:t>
            </a: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جمعیت ارزیابی شده برای سه سرطان، ممکن است </a:t>
            </a:r>
            <a:r>
              <a:rPr lang="fa-IR" sz="19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نیازمند ارزیابی های کامل تر در سطح دو </a:t>
            </a: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باشند.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9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سطح دو خدمت در قالب مراکز تیپ یک سرطان </a:t>
            </a: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حال ساخت و تجهیز هستند.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مراقبت های سطح دو نیز، طبق </a:t>
            </a:r>
            <a:r>
              <a:rPr lang="fa-IR" sz="19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دستورالعمل مشخص در مراکز تیپ یک سرطان</a:t>
            </a:r>
            <a:r>
              <a:rPr lang="fa-IR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ارائه می شود.</a:t>
            </a:r>
            <a:endParaRPr lang="ar-SA" sz="19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038600" cy="46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(رویکردهای اصلی)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0995654"/>
              </p:ext>
            </p:extLst>
          </p:nvPr>
        </p:nvGraphicFramePr>
        <p:xfrm>
          <a:off x="4800600" y="1295401"/>
          <a:ext cx="4038600" cy="50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7" cstate="print"/>
          <a:srcRect l="32154" t="8744" r="30110" b="4720"/>
          <a:stretch/>
        </p:blipFill>
        <p:spPr>
          <a:xfrm>
            <a:off x="533400" y="1600200"/>
            <a:ext cx="3629318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75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تشخیص زودهنگام و غربالگری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87591827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drum_sieve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64" y="4572000"/>
            <a:ext cx="27971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367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نظام مراقبت؛ زنجیر به هم پیوسته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l="24912" t="19932" r="20713" b="35069"/>
          <a:stretch/>
        </p:blipFill>
        <p:spPr>
          <a:xfrm>
            <a:off x="301752" y="1408280"/>
            <a:ext cx="8534400" cy="49925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705600" y="3124200"/>
            <a:ext cx="2130552" cy="2895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dirty="0">
                <a:solidFill>
                  <a:schemeClr val="accent1"/>
                </a:solidFill>
                <a:cs typeface="B Nazanin" panose="00000400000000000000" pitchFamily="2" charset="-78"/>
              </a:rPr>
              <a:t>نیاز به همکاری همه سطوح</a:t>
            </a:r>
          </a:p>
          <a:p>
            <a:pPr algn="r" rtl="1"/>
            <a:endParaRPr lang="fa-IR" dirty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dirty="0">
                <a:solidFill>
                  <a:schemeClr val="accent1"/>
                </a:solidFill>
                <a:cs typeface="B Nazanin" panose="00000400000000000000" pitchFamily="2" charset="-78"/>
              </a:rPr>
              <a:t>نیاز به برنامه ریزی زنجیره خدمت در یک دبیرخانه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99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(تولید </a:t>
            </a:r>
            <a:r>
              <a:rPr lang="en-US" sz="2000" dirty="0">
                <a:solidFill>
                  <a:srgbClr val="424456"/>
                </a:solidFill>
                <a:cs typeface="B Mitra" pitchFamily="2" charset="-78"/>
              </a:rPr>
              <a:t>FIT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 ایرانی و تایید آن توسط آزمایشگاه مرجع سلامت)</a:t>
            </a:r>
            <a:endParaRPr lang="en-US" dirty="0"/>
          </a:p>
        </p:txBody>
      </p:sp>
      <p:pic>
        <p:nvPicPr>
          <p:cNvPr id="24578" name="Picture 2" descr="D:\Users\Documents\اداره سرطان\تشخیص زودهنگام\کولورکتال\بسته کیت-آزمایشگاه مرجع\بررسی اعتبار کیت ایرانی-9407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7" y="4038600"/>
            <a:ext cx="35814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Users\Documents\اداره سرطان\تشخیص زودهنگام\سرویکس\عکس های آزمایشگاه hpv\بازدید از آزمایشگاه-960923\IMG_04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39" y="4038600"/>
            <a:ext cx="35147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9517EC-2FE3-4CC2-AF9E-645B32AFF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68" y="1447800"/>
            <a:ext cx="5305768" cy="31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62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D0AD-38AA-49A5-AA44-96710AC8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تشخیص زودهنگام سرطان</a:t>
            </a:r>
            <a: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/>
            </a:r>
            <a:b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</a:br>
            <a: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(اجماع در سطح وزارت بهداشت)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7998006-7691-4522-95E4-DE97F1691BC2}"/>
              </a:ext>
            </a:extLst>
          </p:cNvPr>
          <p:cNvSpPr txBox="1">
            <a:spLocks/>
          </p:cNvSpPr>
          <p:nvPr/>
        </p:nvSpPr>
        <p:spPr>
          <a:xfrm>
            <a:off x="4800600" y="1371600"/>
            <a:ext cx="4038600" cy="46817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a-IR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آموزش عمومی در مورد علایم و نشانه های سرطان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a-IR" sz="2400" kern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آموزش ارائه دهندگان خدمات سلامت </a:t>
            </a:r>
            <a:r>
              <a:rPr lang="fa-IR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(بهورز، مراقب سلامت و پزشک شبکه) در مورد علایم و نشانه های سرطان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a-IR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تشخیص و ارجاع به موقع مطابق </a:t>
            </a:r>
            <a:r>
              <a:rPr lang="fa-IR" sz="2400" kern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نظام ارجاع </a:t>
            </a:r>
            <a:r>
              <a:rPr lang="fa-IR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تعریف شده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a-IR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ارائه خدمات تشخیصی کامل تر (ماموگرافی، کولونوسکوپی و کولپوسکوپی) </a:t>
            </a:r>
            <a:r>
              <a:rPr lang="fa-IR" sz="2400" kern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صرفا برای 5% از افراد گروه هدف شناسایی شده در سطح شبکه بهداشتی </a:t>
            </a:r>
            <a:r>
              <a:rPr lang="fa-IR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که علامتدار یا پرخطر هستند.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CE87E3-8731-4E99-A6DB-103FE7AB50C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336131" cy="4572000"/>
          </a:xfrm>
        </p:spPr>
      </p:pic>
    </p:spTree>
    <p:extLst>
      <p:ext uri="{BB962C8B-B14F-4D97-AF65-F5344CB8AC3E}">
        <p14:creationId xmlns:p14="http://schemas.microsoft.com/office/powerpoint/2010/main" val="1988725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(اقدامات در حال انجام)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801C-B870-468E-98C6-B550E648D4C0}" type="datetime1">
              <a:rPr lang="en-US" smtClean="0"/>
              <a:t>11/25/2020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E9C74F24-E9DC-4118-84E2-8A18102965B7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605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زودهنگام و غربالگری </a:t>
            </a:r>
            <a:r>
              <a:rPr lang="fa-I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روده بزرگ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408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nasiri-a\Desktop\ncds\4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569325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163763" y="5192713"/>
            <a:ext cx="183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نداشتن فعالیت بدنی</a:t>
            </a:r>
            <a:endParaRPr lang="en-US" altLang="en-US">
              <a:solidFill>
                <a:srgbClr val="FF000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243263" y="5768975"/>
            <a:ext cx="1252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a-IR" altLang="en-US" sz="200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رژیم غذایی</a:t>
            </a:r>
          </a:p>
          <a:p>
            <a:pPr algn="ctr" eaLnBrk="1" hangingPunct="1"/>
            <a:r>
              <a:rPr lang="fa-IR" altLang="en-US" sz="200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ناسالم</a:t>
            </a:r>
            <a:endParaRPr lang="en-US" altLang="en-US">
              <a:solidFill>
                <a:srgbClr val="FF000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787900" y="5876925"/>
            <a:ext cx="98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200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دخانيات</a:t>
            </a:r>
            <a:r>
              <a:rPr lang="fa-IR" altLang="en-US" sz="2000"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  <a:endParaRPr lang="en-US" altLang="en-US"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668963" y="1684338"/>
            <a:ext cx="1292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200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بیماری های </a:t>
            </a:r>
          </a:p>
          <a:p>
            <a:pPr eaLnBrk="1" hangingPunct="1"/>
            <a:r>
              <a:rPr lang="fa-IR" altLang="en-US" sz="200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تنفسی مزمن</a:t>
            </a:r>
            <a:endParaRPr lang="en-US" altLang="en-US">
              <a:solidFill>
                <a:srgbClr val="FF000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037263" y="5376863"/>
            <a:ext cx="124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200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مصرف الکل</a:t>
            </a:r>
            <a:endParaRPr lang="en-US" altLang="en-US">
              <a:solidFill>
                <a:srgbClr val="FF000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667000" y="3200400"/>
            <a:ext cx="1454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200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بیماری های </a:t>
            </a:r>
          </a:p>
          <a:p>
            <a:pPr eaLnBrk="1" hangingPunct="1"/>
            <a:r>
              <a:rPr lang="fa-IR" altLang="en-US" sz="200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قلبي و عروقي</a:t>
            </a:r>
            <a:endParaRPr lang="en-US" altLang="en-US">
              <a:solidFill>
                <a:srgbClr val="FF000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276600" y="2133600"/>
            <a:ext cx="719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200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دیابت</a:t>
            </a:r>
            <a:endParaRPr lang="en-US" altLang="en-US">
              <a:solidFill>
                <a:srgbClr val="FF000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419600" y="1352550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200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سرطان</a:t>
            </a:r>
            <a:endParaRPr lang="en-US" altLang="en-US">
              <a:solidFill>
                <a:srgbClr val="FF000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529263" y="3784600"/>
            <a:ext cx="96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200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آسیب ها</a:t>
            </a:r>
            <a:endParaRPr lang="en-US" altLang="en-US">
              <a:solidFill>
                <a:srgbClr val="FF000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529263" y="2924175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200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اختلالات روانی</a:t>
            </a:r>
            <a:endParaRPr lang="en-US" altLang="en-US">
              <a:solidFill>
                <a:srgbClr val="FF000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13" y="354013"/>
            <a:ext cx="8280400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3300" dirty="0">
                <a:solidFill>
                  <a:schemeClr val="tx2"/>
                </a:solidFill>
                <a:latin typeface="+mj-lt"/>
                <a:ea typeface="+mj-ea"/>
                <a:cs typeface="B Mitra" panose="00000400000000000000" pitchFamily="2" charset="-78"/>
              </a:rPr>
              <a:t>وضعیت بیماری های غیرواگیر در جهان</a:t>
            </a:r>
            <a:endParaRPr lang="en-US" sz="3300" dirty="0">
              <a:solidFill>
                <a:schemeClr val="tx2"/>
              </a:solidFill>
              <a:latin typeface="+mj-lt"/>
              <a:ea typeface="+mj-ea"/>
              <a:cs typeface="B Mitra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0188" y="1352550"/>
            <a:ext cx="2108200" cy="27590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dirty="0">
                <a:cs typeface="B Mitra" pitchFamily="2" charset="-78"/>
              </a:rPr>
              <a:t>4 بیماری غیرواگیر: علت 60% مرگ ها در جهان (</a:t>
            </a:r>
            <a:r>
              <a:rPr lang="fa-IR" dirty="0">
                <a:solidFill>
                  <a:srgbClr val="FF0000"/>
                </a:solidFill>
                <a:cs typeface="B Mitra" pitchFamily="2" charset="-78"/>
              </a:rPr>
              <a:t>35 میلیون نفر</a:t>
            </a:r>
            <a:r>
              <a:rPr lang="fa-IR" dirty="0">
                <a:cs typeface="B Mitra" pitchFamily="2" charset="-78"/>
              </a:rPr>
              <a:t>)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endParaRPr lang="fa-IR" dirty="0">
              <a:cs typeface="B Mitra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dirty="0">
                <a:solidFill>
                  <a:srgbClr val="FF0000"/>
                </a:solidFill>
                <a:cs typeface="B Mitra" pitchFamily="2" charset="-78"/>
              </a:rPr>
              <a:t>80% مرگ ناشی از بیماری های غیرواگیر در کشورهاي با درآمد پايين و متوسط </a:t>
            </a:r>
            <a:r>
              <a:rPr lang="fa-IR" dirty="0">
                <a:cs typeface="B Mitra" pitchFamily="2" charset="-78"/>
              </a:rPr>
              <a:t>رخ مي­دهد. 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endParaRPr lang="fa-IR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5052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اصول خود مراقبتی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زودهنگام و غربالگری </a:t>
            </a:r>
            <a:r>
              <a:rPr lang="fa-I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روده بزرگ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844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راه های تشخیص زودهنگام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راه های پیشگیری از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با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شناخت علایم هشداردهنده سرطان روده بزرگ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و مراجعه به موقع به خانه ها و پایگاه های بهداشتی می توان ضایعات پیش سرطانی را پیش از تبدیل شدن به سرطان، زودتر تشخیص داد.</a:t>
            </a:r>
            <a:endParaRPr lang="fa-IR" sz="2000" dirty="0">
              <a:latin typeface="Calibri"/>
              <a:ea typeface="Calibri"/>
              <a:cs typeface="B Nazanin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باید به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مشارکت در برنامه های غربالگری و تشخیص زودهنگام سرطان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روده بزرگ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ترغیب شوند و به شبکه بهداشتی مراجعه کنند</a:t>
            </a:r>
            <a:r>
              <a:rPr lang="ar-SA" sz="2000" dirty="0">
                <a:latin typeface="Calibri"/>
                <a:ea typeface="Calibri"/>
                <a:cs typeface="B Nazanin"/>
              </a:rPr>
              <a:t>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به طور کلی باید به افراد آموزش داده شود که سرطان بر خلاف تصور عام، یک بیماری قابل پیشگیری است به طوری که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بیش از 40 درصد سرطان ها قابل پیشگیری اند.</a:t>
            </a:r>
            <a:endParaRPr lang="en-US" sz="2000" dirty="0">
              <a:solidFill>
                <a:srgbClr val="C00000"/>
              </a:solidFill>
              <a:latin typeface="Calibri"/>
              <a:ea typeface="Calibri"/>
              <a:cs typeface="B Nazanin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برای پیشگیری از سرطان روده بزرگ باید بدانیم که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علل ایجاد کننده سرطان و راه های دوری کردن از آن کدامند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همچنین چه عواملی اثر محافظتی در برابر این سرطان دارند.</a:t>
            </a:r>
            <a:endParaRPr lang="en-US" sz="2000" dirty="0">
              <a:latin typeface="Calibri"/>
              <a:ea typeface="Calibri"/>
              <a:cs typeface="B Nazanin" pitchFamily="2" charset="-78"/>
            </a:endParaRPr>
          </a:p>
          <a:p>
            <a:pPr marL="0" indent="0">
              <a:buNone/>
            </a:pPr>
            <a:endParaRPr lang="en-US" sz="2000" dirty="0">
              <a:cs typeface="B Nazanin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(آموزش اصول خود مراقبتی)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10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علل قابل اصلاح سرطان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علل غیر قابل اصلاح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بیماری التهابی روده (</a:t>
            </a:r>
            <a:r>
              <a:rPr lang="en-US" sz="2000" dirty="0">
                <a:latin typeface="Calibri"/>
                <a:ea typeface="Calibri"/>
                <a:cs typeface="B Nazanin"/>
              </a:rPr>
              <a:t>IBD</a:t>
            </a:r>
            <a:r>
              <a:rPr lang="ar-SA" sz="2000" dirty="0">
                <a:latin typeface="Calibri"/>
                <a:ea typeface="Calibri"/>
                <a:cs typeface="B Nazanin"/>
              </a:rPr>
              <a:t>)</a:t>
            </a:r>
            <a:endParaRPr lang="fa-IR" sz="2000" dirty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سابقه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 فردی </a:t>
            </a:r>
            <a:r>
              <a:rPr lang="ar-SA" sz="2000" dirty="0">
                <a:latin typeface="Calibri"/>
                <a:ea typeface="Calibri"/>
                <a:cs typeface="B Nazanin"/>
              </a:rPr>
              <a:t>پولیپ­های آدنوماتوز</a:t>
            </a:r>
            <a:endParaRPr lang="fa-IR" sz="2000" dirty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فعالیت بدنی ناکافی</a:t>
            </a:r>
            <a:endParaRPr lang="fa-IR" sz="2000" dirty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افزایش وزن</a:t>
            </a:r>
            <a:endParaRPr lang="fa-IR" sz="2000" dirty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الکل</a:t>
            </a:r>
            <a:r>
              <a:rPr lang="fa-IR" sz="2000" dirty="0">
                <a:latin typeface="Calibri"/>
                <a:ea typeface="Calibri"/>
                <a:cs typeface="B Nazanin"/>
              </a:rPr>
              <a:t> و دخانیات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fa-IR" sz="2000" dirty="0">
                <a:latin typeface="Calibri"/>
                <a:ea typeface="Calibri"/>
                <a:cs typeface="B Nazanin"/>
              </a:rPr>
              <a:t>مصرف </a:t>
            </a:r>
            <a:r>
              <a:rPr lang="ar-SA" sz="2000" dirty="0">
                <a:latin typeface="Calibri"/>
                <a:ea typeface="Calibri"/>
                <a:cs typeface="B Nazanin"/>
              </a:rPr>
              <a:t>گوشت قرمز</a:t>
            </a:r>
            <a:endParaRPr lang="fa-IR" sz="2000" dirty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fa-IR" sz="2000" dirty="0">
                <a:latin typeface="Calibri"/>
                <a:cs typeface="B Nazanin"/>
              </a:rPr>
              <a:t>مصرف کم میوه و سبزیجات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افزایش سن</a:t>
            </a:r>
            <a:endParaRPr lang="en-US" sz="2000" dirty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سابقه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خانوادگی</a:t>
            </a:r>
            <a:r>
              <a:rPr lang="ar-SA" sz="2000" dirty="0">
                <a:latin typeface="Calibri"/>
                <a:ea typeface="Calibri"/>
                <a:cs typeface="B Nazanin"/>
              </a:rPr>
              <a:t> پولیپ­ یا سرطان روده بزرگ</a:t>
            </a:r>
            <a:endParaRPr lang="fa-IR" sz="2000" dirty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بیماری‌های ارثی</a:t>
            </a:r>
            <a:endParaRPr lang="en-US" sz="2000" dirty="0">
              <a:latin typeface="Calibri"/>
              <a:ea typeface="Calibri"/>
              <a:cs typeface="B Nazanin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اصول خودمراقبتی 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(علل سرطان روده بزرگ و راه های پیشگیری)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00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اصول تشخیص زودهنگام سرطان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علایم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548A"/>
              </a:buClr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ب</a:t>
            </a:r>
            <a:r>
              <a:rPr lang="ar-SA" sz="20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اید افراد </a:t>
            </a:r>
            <a:r>
              <a:rPr lang="fa-IR" sz="20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تشویق شوند</a:t>
            </a:r>
            <a:r>
              <a:rPr lang="ar-SA" sz="20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دست کم هر دو سال </a:t>
            </a:r>
            <a:r>
              <a:rPr lang="ar-SA" sz="20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در برنامه تشخیص زودهنگام و غربالگری شرکت می کنند</a:t>
            </a:r>
            <a:endParaRPr lang="fa-IR" sz="2000" dirty="0">
              <a:solidFill>
                <a:prstClr val="black"/>
              </a:solidFill>
              <a:latin typeface="Calibri"/>
              <a:ea typeface="Calibri"/>
              <a:cs typeface="B Nazanin"/>
            </a:endParaRPr>
          </a:p>
          <a:p>
            <a:pPr marL="34290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548A"/>
              </a:buClr>
              <a:buFont typeface="Wingdings"/>
              <a:buChar char=""/>
            </a:pPr>
            <a:r>
              <a:rPr lang="ar-SA" sz="20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fa-IR" sz="20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باید به افراد </a:t>
            </a:r>
            <a:r>
              <a:rPr lang="ar-SA" sz="20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آموزش داد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علایم هشداردهنده </a:t>
            </a:r>
            <a:r>
              <a:rPr lang="fa-IR" sz="20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سرطان روده بزرگ را بشناسند</a:t>
            </a:r>
          </a:p>
          <a:p>
            <a:pPr marL="342900" marR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fa-IR" sz="2000" dirty="0">
                <a:latin typeface="Calibri"/>
                <a:ea typeface="Calibri"/>
                <a:cs typeface="B Nazanin"/>
              </a:rPr>
              <a:t>ب</a:t>
            </a:r>
            <a:r>
              <a:rPr lang="ar-SA" sz="2000" dirty="0">
                <a:latin typeface="Calibri"/>
                <a:ea typeface="Calibri"/>
                <a:cs typeface="B Nazanin"/>
              </a:rPr>
              <a:t>اید به افراد</a:t>
            </a:r>
            <a:r>
              <a:rPr lang="fa-IR" sz="2000" dirty="0">
                <a:latin typeface="Calibri"/>
                <a:ea typeface="Calibri"/>
                <a:cs typeface="B Nazanin"/>
              </a:rPr>
              <a:t> </a:t>
            </a:r>
            <a:r>
              <a:rPr lang="ar-SA" sz="2000" dirty="0">
                <a:latin typeface="Calibri"/>
                <a:ea typeface="Calibri"/>
                <a:cs typeface="B Nazanin"/>
              </a:rPr>
              <a:t>آموزش داد که اگر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در فواصل برنامه های تشخیص زودهنگام و غربالگری</a:t>
            </a:r>
            <a:r>
              <a:rPr lang="ar-SA" sz="2000" dirty="0">
                <a:latin typeface="Calibri"/>
                <a:ea typeface="Calibri"/>
                <a:cs typeface="B Nazanin"/>
              </a:rPr>
              <a:t> نیز، این علایم را داشتند زودتر مراجعه کنند. </a:t>
            </a:r>
            <a:endParaRPr lang="fa-IR" sz="2000" dirty="0">
              <a:latin typeface="Calibri"/>
              <a:ea typeface="Calibri"/>
              <a:cs typeface="B Nazanin"/>
            </a:endParaRPr>
          </a:p>
          <a:p>
            <a:pPr marL="342900" marR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البته در عین حال باید به افراد آموزش داد که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بیشتر افرادی که این علایم را دارند سرطان ندارند</a:t>
            </a:r>
            <a:r>
              <a:rPr lang="ar-SA" sz="2000" dirty="0">
                <a:latin typeface="Calibri"/>
                <a:ea typeface="Calibri"/>
                <a:cs typeface="B Nazanin"/>
              </a:rPr>
              <a:t> ولی باید بررسی های بیشتری انجام دهند.</a:t>
            </a:r>
            <a:endParaRPr lang="en-US" sz="2000" dirty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خونریزی دستگاه گوارش تحتانی در طی یک ماه اخیر</a:t>
            </a:r>
            <a:endParaRPr lang="en-US" sz="2000" dirty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یبوست در طی یک ماه اخیر (با یا بدون اسهال، درد شکم و احساس پر بودن مقعد پس از اجابت مزاج)</a:t>
            </a:r>
            <a:endParaRPr lang="fa-IR" sz="2000" dirty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کاهش بیش از ده درصد وزن بدن در طی شش ماه همراه با یکی از علایم فوق</a:t>
            </a:r>
            <a:endParaRPr lang="en-US" sz="2000" dirty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endParaRPr lang="en-US" sz="1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اصول خودمراقبتی 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(علایم سرطان روده بزرگ و راه های تشخیص زودهنگام)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65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خدمات سطح یک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زودهنگام و غربالگری </a:t>
            </a:r>
            <a:r>
              <a:rPr lang="fa-I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روده بزرگ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5278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227" t="16217" r="8611" b="32628"/>
          <a:stretch/>
        </p:blipFill>
        <p:spPr>
          <a:xfrm>
            <a:off x="1" y="152400"/>
            <a:ext cx="90678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23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0975" y="3473073"/>
            <a:ext cx="26670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تشخیص زودهنگام و غربالگری </a:t>
            </a:r>
          </a:p>
          <a:p>
            <a:pPr algn="ctr"/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سرطان روده بزرگ</a:t>
            </a:r>
            <a:endParaRPr lang="en-US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48913" y="772689"/>
            <a:ext cx="1842686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اول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بهورز: شرح حال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524356" y="772689"/>
            <a:ext cx="460248" cy="1741911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ight Brace 35"/>
          <p:cNvSpPr/>
          <p:nvPr/>
        </p:nvSpPr>
        <p:spPr>
          <a:xfrm>
            <a:off x="6524356" y="2715992"/>
            <a:ext cx="460248" cy="86793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6527046" y="3657601"/>
            <a:ext cx="460248" cy="68579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172324" y="1985915"/>
            <a:ext cx="1819275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سوم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بهورز: تصمیم</a:t>
            </a:r>
          </a:p>
        </p:txBody>
      </p: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954385527"/>
              </p:ext>
            </p:extLst>
          </p:nvPr>
        </p:nvGraphicFramePr>
        <p:xfrm>
          <a:off x="1485900" y="32292"/>
          <a:ext cx="5784850" cy="676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7148912" y="1381754"/>
            <a:ext cx="1842687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دوم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بهورز: </a:t>
            </a:r>
            <a:r>
              <a:rPr lang="en-US" sz="1600" dirty="0">
                <a:solidFill>
                  <a:prstClr val="white"/>
                </a:solidFill>
                <a:cs typeface="B Nazanin" panose="00000400000000000000" pitchFamily="2" charset="-78"/>
              </a:rPr>
              <a:t>FIT</a:t>
            </a:r>
            <a:endParaRPr lang="fa-IR" sz="1600" dirty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139388" y="2885617"/>
            <a:ext cx="1852212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اول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پزشک: شرح حال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129863" y="3736157"/>
            <a:ext cx="1852212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دوم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پزشک: معاینه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129862" y="5181599"/>
            <a:ext cx="1852212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سوم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پزشک: تصمیم</a:t>
            </a:r>
          </a:p>
        </p:txBody>
      </p:sp>
      <p:sp>
        <p:nvSpPr>
          <p:cNvPr id="45" name="Right Brace 44"/>
          <p:cNvSpPr/>
          <p:nvPr/>
        </p:nvSpPr>
        <p:spPr>
          <a:xfrm>
            <a:off x="6527046" y="4419600"/>
            <a:ext cx="460248" cy="198119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 cstate="print"/>
          <a:srcRect l="50000" t="46032" r="31250" b="6349"/>
          <a:stretch/>
        </p:blipFill>
        <p:spPr>
          <a:xfrm>
            <a:off x="639699" y="4249753"/>
            <a:ext cx="1749552" cy="20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63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65" t="46078" r="4103" b="13726"/>
          <a:stretch/>
        </p:blipFill>
        <p:spPr>
          <a:xfrm>
            <a:off x="457200" y="304800"/>
            <a:ext cx="8305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91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شرح حال در مورد علایم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سابقه فردی یا خانوادگی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lvl="0" algn="justLow" rtl="1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آيا </a:t>
            </a:r>
            <a:r>
              <a:rPr lang="ar-SA" sz="2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خونریزی</a:t>
            </a: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دستگاه گوارش تحتانی (خونریزی از مقعد) در طی یک ماه اخیر داشته اید؟</a:t>
            </a:r>
            <a:endParaRPr lang="fa-IR" sz="21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lvl="0" indent="0" algn="justLow" rtl="1">
              <a:lnSpc>
                <a:spcPct val="115000"/>
              </a:lnSpc>
              <a:buNone/>
              <a:tabLst>
                <a:tab pos="457200" algn="l"/>
              </a:tabLst>
            </a:pP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آيا طی یک ماه اخیر </a:t>
            </a:r>
            <a:r>
              <a:rPr lang="ar-SA" sz="2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یبوست</a:t>
            </a: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(با یا بدون اسهال، درد شکم و احساس پر بودن مقعد پس از اجابت مزاج) داشته اید؟</a:t>
            </a:r>
            <a:endParaRPr lang="fa-IR" sz="21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lvl="0" indent="0" algn="justLow" rtl="1">
              <a:lnSpc>
                <a:spcPct val="115000"/>
              </a:lnSpc>
              <a:buNone/>
              <a:tabLst>
                <a:tab pos="457200" algn="l"/>
              </a:tabLst>
            </a:pP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آيا طی شش ماه اخیر </a:t>
            </a:r>
            <a:r>
              <a:rPr lang="ar-SA" sz="2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کاهش بیش از ده درصد وزن بدن</a:t>
            </a: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داشته اید؟</a:t>
            </a: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آیا </a:t>
            </a:r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فردی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بیماری های زیر را دارید؟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ar-SA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سرطان روده بزرگ در گذشته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ar-SA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آدنوم روده بزرگ در گذشته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ar-SA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بیماری التهابی روده بزرگ (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IBD</a:t>
            </a:r>
            <a:r>
              <a:rPr lang="ar-SA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 (بیماری کرون یا کولیت اولسروز)</a:t>
            </a:r>
            <a:endParaRPr lang="fa-IR" sz="19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lvl="0" indent="0" algn="justLow" rtl="1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Low" rt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آیا </a:t>
            </a:r>
            <a:r>
              <a:rPr lang="ar-SA" sz="2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خانوادگی </a:t>
            </a: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برای موارد زیر دارید؟</a:t>
            </a: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ar-SA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سرطان روده بزرگ در فامیل درجه یک را دارید؟ (پدر، مادر، برادر، خواهر یا فرزندان)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ar-SA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سرطان روده بزرگ در فامیل درجه دو (که در سن زیر پنجاه سال بروز کرده باشد) را دارید؟ (عمه، عمو خاله، دایی)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اول بهورز)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389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تست </a:t>
            </a:r>
            <a:r>
              <a:rPr lang="en-US" dirty="0">
                <a:cs typeface="B Nazanin" panose="00000400000000000000" pitchFamily="2" charset="-78"/>
              </a:rPr>
              <a:t>FIT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latin typeface="Calibri"/>
                <a:ea typeface="Calibri"/>
                <a:cs typeface="B Nazanin"/>
              </a:rPr>
              <a:t>نمونه گیری توسط بیمار (مراجعه کننده)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lvl="0" algn="just" rt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ابتدا فرد درب ظرف شیشه ای را باز می کند.</a:t>
            </a:r>
          </a:p>
          <a:p>
            <a:pPr lvl="0" algn="just" rt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قسمت ميله متصل به درب ظرف (</a:t>
            </a:r>
            <a:r>
              <a:rPr lang="ar-SA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قاشقک جمع‌کننده نمونه) را  دست کم در 4 جاي مختلف از نمونه مدفوع فرو کرده و به اندازه يک عدس از مدفوع را برداشته و به داخل لوله منتقل گردد.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پس از آن درب ظرف را بسته و چند بار تکان می دهد. </a:t>
            </a:r>
          </a:p>
          <a:p>
            <a:pPr algn="just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این ظرف توسط مراقب سلامت تحویل گرفته می شود. </a:t>
            </a: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دوم بهورز)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3074" name="Picture 1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403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403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35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rtl="1" eaLnBrk="1" hangingPunct="1"/>
            <a:r>
              <a:rPr lang="fa-IR">
                <a:solidFill>
                  <a:schemeClr val="tx2"/>
                </a:solidFill>
                <a:cs typeface="B Mitra" panose="00000400000000000000" pitchFamily="2" charset="-78"/>
              </a:rPr>
              <a:t>وضعیت بیماری های غیرواگیر در ایران</a:t>
            </a:r>
            <a:endParaRPr lang="en-US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/>
          </a:bodyPr>
          <a:lstStyle/>
          <a:p>
            <a:pPr marL="274320" indent="-274320" algn="just" rt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a-IR" dirty="0">
              <a:cs typeface="B Mitra" pitchFamily="2" charset="-78"/>
            </a:endParaRPr>
          </a:p>
          <a:p>
            <a:pPr marL="0" indent="0" algn="just" rtl="1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Mitra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932363" y="1509713"/>
            <a:ext cx="3806825" cy="45688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FFC000"/>
                </a:solidFill>
                <a:cs typeface="B Nazanin" panose="00000400000000000000" pitchFamily="2" charset="-78"/>
              </a:rPr>
              <a:t>در ایران </a:t>
            </a: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72 % </a:t>
            </a:r>
            <a:r>
              <a:rPr lang="fa-IR" sz="3200" dirty="0">
                <a:solidFill>
                  <a:srgbClr val="FFC000"/>
                </a:solidFill>
                <a:cs typeface="B Nazanin" panose="00000400000000000000" pitchFamily="2" charset="-78"/>
              </a:rPr>
              <a:t>علل مرگ،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FFC000"/>
                </a:solidFill>
                <a:cs typeface="B Nazanin" panose="00000400000000000000" pitchFamily="2" charset="-78"/>
              </a:rPr>
              <a:t>بیماری های غیرواگیر هستند</a:t>
            </a:r>
            <a:endParaRPr lang="en-US" sz="3200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4213" y="1509713"/>
            <a:ext cx="3770312" cy="45688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cs typeface="B Mitra" pitchFamily="2" charset="-78"/>
              </a:rPr>
              <a:t>80% بيماريهاي قلبي وعروقي و </a:t>
            </a:r>
            <a:r>
              <a:rPr lang="fa-IR" sz="3200" dirty="0">
                <a:solidFill>
                  <a:srgbClr val="FFC000"/>
                </a:solidFill>
                <a:cs typeface="B Mitra" pitchFamily="2" charset="-78"/>
              </a:rPr>
              <a:t>40% سرطان ها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cs typeface="B Mitra" pitchFamily="2" charset="-78"/>
              </a:rPr>
              <a:t>با حذف عوامل خطر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FFC000"/>
                </a:solidFill>
                <a:cs typeface="B Mitra" pitchFamily="2" charset="-78"/>
              </a:rPr>
              <a:t>قابل پيشگيري </a:t>
            </a:r>
            <a:r>
              <a:rPr lang="fa-IR" sz="3200" dirty="0">
                <a:cs typeface="B Mitra" pitchFamily="2" charset="-78"/>
              </a:rPr>
              <a:t>هستند.</a:t>
            </a:r>
            <a:endParaRPr lang="en-US" sz="32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1414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>
                <a:cs typeface="B Nazanin" panose="00000400000000000000" pitchFamily="2" charset="-78"/>
              </a:rPr>
              <a:t>تست </a:t>
            </a:r>
            <a:r>
              <a:rPr lang="en-US" dirty="0">
                <a:cs typeface="B Nazanin" panose="00000400000000000000" pitchFamily="2" charset="-78"/>
              </a:rPr>
              <a:t>FIT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latin typeface="Calibri"/>
                <a:ea typeface="Calibri"/>
                <a:cs typeface="B Nazanin"/>
              </a:rPr>
              <a:t>شیوه انجام آزمایش توسط </a:t>
            </a:r>
          </a:p>
          <a:p>
            <a:pPr algn="ct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latin typeface="Calibri"/>
                <a:ea typeface="Calibri"/>
                <a:cs typeface="B Nazanin"/>
              </a:rPr>
              <a:t>بهورز یا مراقب سلامت</a:t>
            </a:r>
            <a:endParaRPr lang="en-US" sz="1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R="180340" lvl="0" algn="just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</a:pPr>
            <a:r>
              <a:rPr lang="fa-IR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نمونه آماده شده را مي‌توان </a:t>
            </a:r>
            <a:r>
              <a:rPr lang="fa-IR" sz="19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تا 6 ماه در دماي منفي 20 درجه سانتيگراد</a:t>
            </a:r>
            <a:r>
              <a:rPr lang="fa-IR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نگهداري کرد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lvl="0" algn="just" rt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بهترين نتايج زماني حاصل مي‌شود که سنجش </a:t>
            </a:r>
            <a:r>
              <a:rPr lang="fa-IR" sz="2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تا 6 ساعت بعد از نمونه‌گيري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انجام شود.</a:t>
            </a:r>
          </a:p>
          <a:p>
            <a:pPr lvl="0" algn="just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</a:pPr>
            <a:r>
              <a:rPr lang="fa-IR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قسمت زائده سر ظرف شیشه ای را می شکند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</a:pPr>
            <a:r>
              <a:rPr lang="fa-IR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مایع داخل ظرف </a:t>
            </a:r>
            <a:r>
              <a:rPr lang="fa-IR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 قطره </a:t>
            </a:r>
            <a:r>
              <a:rPr lang="fa-IR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 روی کیت می چکاند. </a:t>
            </a:r>
          </a:p>
          <a:p>
            <a:pPr lvl="0" algn="just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</a:pPr>
            <a:r>
              <a:rPr lang="fa-IR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بعد از 5 دقیقه </a:t>
            </a:r>
            <a:r>
              <a:rPr lang="fa-IR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باید کیت مورد نظر را بررسی کند. در صورتی که کیت بعد از 10 دقیقه بررسی شود ارزشی نخواهد داشت. </a:t>
            </a:r>
            <a:endParaRPr lang="en-US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دوم بهورز)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42102"/>
            <a:ext cx="4210081" cy="276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417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>
                <a:cs typeface="B Nazanin" panose="00000400000000000000" pitchFamily="2" charset="-78"/>
              </a:rPr>
              <a:t>تست </a:t>
            </a:r>
            <a:r>
              <a:rPr lang="en-US" dirty="0">
                <a:cs typeface="B Nazanin" panose="00000400000000000000" pitchFamily="2" charset="-78"/>
              </a:rPr>
              <a:t>FIT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تفسیر تست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اگر علامت به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صورت دو خط در کنار حروف </a:t>
            </a:r>
            <a:r>
              <a:rPr lang="en-US" sz="2000" dirty="0">
                <a:cs typeface="B Nazanin" panose="00000400000000000000" pitchFamily="2" charset="-78"/>
              </a:rPr>
              <a:t>C</a:t>
            </a:r>
            <a:r>
              <a:rPr lang="fa-IR" sz="2000" dirty="0">
                <a:cs typeface="B Nazanin" panose="00000400000000000000" pitchFamily="2" charset="-78"/>
              </a:rPr>
              <a:t> و </a:t>
            </a:r>
            <a:r>
              <a:rPr lang="en-US" sz="2000" dirty="0">
                <a:cs typeface="B Nazanin" panose="00000400000000000000" pitchFamily="2" charset="-78"/>
              </a:rPr>
              <a:t>T </a:t>
            </a:r>
            <a:r>
              <a:rPr lang="fa-IR" sz="2000" dirty="0">
                <a:cs typeface="B Nazanin" panose="00000400000000000000" pitchFamily="2" charset="-78"/>
              </a:rPr>
              <a:t> باشد (مانند قسمت </a:t>
            </a:r>
            <a:r>
              <a:rPr lang="en-US" sz="2000" dirty="0">
                <a:cs typeface="B Nazanin" panose="00000400000000000000" pitchFamily="2" charset="-78"/>
              </a:rPr>
              <a:t>A</a:t>
            </a:r>
            <a:r>
              <a:rPr lang="fa-IR" sz="2000" dirty="0">
                <a:cs typeface="B Nazanin" panose="00000400000000000000" pitchFamily="2" charset="-78"/>
              </a:rPr>
              <a:t>) یعنی نتیجه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تست مثبت </a:t>
            </a:r>
            <a:r>
              <a:rPr lang="fa-IR" sz="2000" dirty="0">
                <a:cs typeface="B Nazanin" panose="00000400000000000000" pitchFamily="2" charset="-78"/>
              </a:rPr>
              <a:t>است.</a:t>
            </a:r>
            <a:endParaRPr lang="en-US" sz="2000" dirty="0"/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در صورتی که علامت به صورت یک خط در  کنار حرف</a:t>
            </a:r>
            <a:r>
              <a:rPr lang="en-US" sz="2000" dirty="0">
                <a:cs typeface="B Nazanin" panose="00000400000000000000" pitchFamily="2" charset="-78"/>
              </a:rPr>
              <a:t> C </a:t>
            </a:r>
            <a:r>
              <a:rPr lang="fa-IR" sz="2000" dirty="0">
                <a:cs typeface="B Nazanin" panose="00000400000000000000" pitchFamily="2" charset="-78"/>
              </a:rPr>
              <a:t> باشد (مانند قسمت </a:t>
            </a:r>
            <a:r>
              <a:rPr lang="en-US" sz="2000" dirty="0">
                <a:cs typeface="B Nazanin" panose="00000400000000000000" pitchFamily="2" charset="-78"/>
              </a:rPr>
              <a:t>B</a:t>
            </a:r>
            <a:r>
              <a:rPr lang="fa-IR" sz="2000" dirty="0">
                <a:cs typeface="B Nazanin" panose="00000400000000000000" pitchFamily="2" charset="-78"/>
              </a:rPr>
              <a:t>) یعنی نتیجه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تست منفی </a:t>
            </a:r>
            <a:r>
              <a:rPr lang="fa-IR" sz="2000" dirty="0">
                <a:cs typeface="B Nazanin" panose="00000400000000000000" pitchFamily="2" charset="-78"/>
              </a:rPr>
              <a:t>است.</a:t>
            </a:r>
            <a:endParaRPr lang="fa-IR" sz="2000" dirty="0"/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صورتی که علامت به صورت یک خط در  کنار حرف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T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باشد (مانند قسمت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C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  یعنی نتیجه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تست نامعتبر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است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باید این تست مجدد انجام شود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دوم بهورز)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28797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392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>
                <a:cs typeface="B Nazanin" panose="00000400000000000000" pitchFamily="2" charset="-78"/>
              </a:rPr>
              <a:t>تست </a:t>
            </a:r>
            <a:r>
              <a:rPr lang="en-US" dirty="0">
                <a:cs typeface="B Nazanin" panose="00000400000000000000" pitchFamily="2" charset="-78"/>
              </a:rPr>
              <a:t>FIT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موارد احتیاط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fa-IR" sz="1500" dirty="0">
                <a:latin typeface="Calibri"/>
                <a:ea typeface="Calibri"/>
                <a:cs typeface="B Nazanin"/>
              </a:rPr>
              <a:t>پيش از تحويل لوله جمع آوري نمونه، بر چسب روي آن </a:t>
            </a:r>
            <a:r>
              <a:rPr lang="fa-IR" sz="15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نام و نام خانوادگي مراجعه‌کننده و تاريخ تحويل ظرف</a:t>
            </a:r>
            <a:r>
              <a:rPr lang="fa-IR" sz="1500" dirty="0">
                <a:latin typeface="Calibri"/>
                <a:ea typeface="Calibri"/>
                <a:cs typeface="B Nazanin"/>
              </a:rPr>
              <a:t> را با استفاده از خودکار يا ماژيک درج نموده و به مراجعه‌کننده داده شود</a:t>
            </a:r>
            <a:r>
              <a:rPr lang="en-US" sz="1500" dirty="0">
                <a:latin typeface="Calibri"/>
                <a:ea typeface="Calibri"/>
                <a:cs typeface="B Nazanin"/>
              </a:rPr>
              <a:t>.</a:t>
            </a:r>
            <a:endParaRPr lang="fa-IR" sz="15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fa-IR" sz="1500" dirty="0">
                <a:latin typeface="Calibri"/>
                <a:ea typeface="Calibri"/>
                <a:cs typeface="B Nazanin"/>
              </a:rPr>
              <a:t>به محض دريافت نمونه مشخصات بيمار در ليست ارائه شده در قالب اين برنامه درج گردد</a:t>
            </a:r>
            <a:r>
              <a:rPr lang="en-US" sz="1500" dirty="0">
                <a:latin typeface="Calibri"/>
                <a:ea typeface="Calibri"/>
                <a:cs typeface="B Nazanin"/>
              </a:rPr>
              <a:t>.</a:t>
            </a:r>
            <a:endParaRPr lang="fa-IR" sz="15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fa-IR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بهترين نتايج زماني حاصل مي‌شود که سنجش </a:t>
            </a:r>
            <a:r>
              <a:rPr lang="fa-IR" sz="15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تا 6 ساعت بعد از نمونه‌گيري</a:t>
            </a:r>
            <a:r>
              <a:rPr lang="fa-IR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انجام شود.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fa-IR" sz="15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حداکثر زمان نگهداري نمونه جمع‌ آوري شده در ظرف نمونه‌گيري 48  ساعت در دماي اتاق است</a:t>
            </a:r>
            <a:r>
              <a:rPr lang="en-US" sz="15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.</a:t>
            </a:r>
            <a:r>
              <a:rPr lang="fa-IR" sz="15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 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fa-IR" sz="1500" dirty="0">
                <a:latin typeface="Calibri"/>
                <a:ea typeface="Calibri"/>
                <a:cs typeface="B Nazanin"/>
              </a:rPr>
              <a:t>بنابراين اگر به هرعلت انجام آزمايش به تاخير بيفتد، لازم است نمونه‌ها در يخچال (دماي 8-2 درجه سانتيگراد) نگهداري شود. </a:t>
            </a:r>
            <a:r>
              <a:rPr lang="fa-IR" sz="15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حداکثر مدت زمان نگهداري در يخچال تا 4 روز است.</a:t>
            </a:r>
            <a:endParaRPr lang="en-US" sz="1500" dirty="0">
              <a:solidFill>
                <a:srgbClr val="C0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دوم بهورز)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50000" t="46032" r="31250" b="6349"/>
          <a:stretch/>
        </p:blipFill>
        <p:spPr>
          <a:xfrm>
            <a:off x="762000" y="2514600"/>
            <a:ext cx="3094101" cy="368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01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خدمات سطح دو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زودهنگام و غربالگری </a:t>
            </a:r>
            <a:r>
              <a:rPr lang="fa-I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روده بزرگ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5153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>
                <a:cs typeface="B Nazanin" panose="00000400000000000000" pitchFamily="2" charset="-78"/>
              </a:rPr>
              <a:t>اقدامات سطح دو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چه افرادی ارجاع می شوند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fa-IR" sz="1600" dirty="0">
                <a:latin typeface="Calibri"/>
                <a:ea typeface="Calibri"/>
                <a:cs typeface="B Nazanin"/>
              </a:rPr>
              <a:t>افرادی که دارای </a:t>
            </a:r>
            <a:r>
              <a:rPr lang="fa-IR" sz="16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علایم مشکوک سرطان روده بزرگ </a:t>
            </a:r>
            <a:r>
              <a:rPr lang="fa-IR" sz="1600" dirty="0">
                <a:latin typeface="Calibri"/>
                <a:ea typeface="Calibri"/>
                <a:cs typeface="B Nazanin"/>
              </a:rPr>
              <a:t>هستند و در ارزیابی‌های اولیه در سطح یک مشکوک تشخیص داده شده اند.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fa-IR" sz="1600" dirty="0">
                <a:latin typeface="Calibri"/>
                <a:ea typeface="Calibri"/>
                <a:cs typeface="B Nazanin"/>
              </a:rPr>
              <a:t>افرادی که </a:t>
            </a:r>
            <a:r>
              <a:rPr lang="fa-IR" sz="16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سابقه شخصی پولیپ، سرطان یا بیماری التهابی روده بزرگ</a:t>
            </a:r>
            <a:r>
              <a:rPr lang="fa-IR" sz="1600" dirty="0">
                <a:latin typeface="Calibri"/>
                <a:ea typeface="Calibri"/>
                <a:cs typeface="B Nazanin"/>
              </a:rPr>
              <a:t> دارند.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fa-IR" sz="1600" dirty="0">
                <a:latin typeface="Calibri"/>
                <a:ea typeface="Calibri"/>
                <a:cs typeface="B Nazanin"/>
              </a:rPr>
              <a:t>افرادی که </a:t>
            </a:r>
            <a:r>
              <a:rPr lang="fa-IR" sz="16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سابقه خانوادگی سرطان یا پولیپ روده بزرگ </a:t>
            </a:r>
            <a:r>
              <a:rPr lang="fa-IR" sz="1600" dirty="0">
                <a:latin typeface="Calibri"/>
                <a:ea typeface="Calibri"/>
                <a:cs typeface="B Nazanin"/>
              </a:rPr>
              <a:t>دارند.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fa-IR" sz="1600" dirty="0">
                <a:latin typeface="Calibri"/>
                <a:ea typeface="Calibri"/>
                <a:cs typeface="B Nazanin"/>
              </a:rPr>
              <a:t>افرادی که </a:t>
            </a:r>
            <a:r>
              <a:rPr lang="fa-IR" sz="16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تست خون مخفی در مدفوع به روش ایمونولوژیک (</a:t>
            </a:r>
            <a:r>
              <a:rPr lang="en-US" sz="16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IFOBT</a:t>
            </a:r>
            <a:r>
              <a:rPr lang="fa-IR" sz="16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) آن‌ها مثبت</a:t>
            </a:r>
            <a:r>
              <a:rPr lang="fa-IR" sz="1600" dirty="0">
                <a:latin typeface="Calibri"/>
                <a:ea typeface="Calibri"/>
                <a:cs typeface="B Nazanin"/>
              </a:rPr>
              <a:t> است.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(سطح دو)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2514600"/>
            <a:ext cx="4038600" cy="3822192"/>
          </a:xfrm>
        </p:spPr>
        <p:txBody>
          <a:bodyPr>
            <a:noAutofit/>
          </a:bodyPr>
          <a:lstStyle/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1600" dirty="0">
                <a:latin typeface="Calibri"/>
                <a:ea typeface="Calibri"/>
                <a:cs typeface="B Nazanin"/>
              </a:rPr>
              <a:t>ترسیم شجره نامه برای افراد دارای سابقه خانوادگی</a:t>
            </a:r>
            <a:endParaRPr lang="fa-IR" sz="1600" dirty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1600" dirty="0">
                <a:latin typeface="Calibri"/>
                <a:ea typeface="Calibri"/>
                <a:cs typeface="B Nazanin"/>
              </a:rPr>
              <a:t> ویزیت متخصص</a:t>
            </a:r>
            <a:endParaRPr lang="fa-IR" sz="1600" dirty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1600" dirty="0">
                <a:latin typeface="Calibri"/>
                <a:ea typeface="Calibri"/>
                <a:cs typeface="B Nazanin"/>
              </a:rPr>
              <a:t>انجام کولونوسکوپی</a:t>
            </a:r>
            <a:r>
              <a:rPr lang="fa-IR" sz="1600" dirty="0">
                <a:latin typeface="Calibri"/>
                <a:ea typeface="Calibri"/>
                <a:cs typeface="B Nazanin"/>
              </a:rPr>
              <a:t> و بیوپسی</a:t>
            </a:r>
            <a:endParaRPr lang="en-US" sz="1600" dirty="0">
              <a:latin typeface="Calibri"/>
              <a:ea typeface="Calibri"/>
              <a:cs typeface="B Nazani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49" y="3962400"/>
            <a:ext cx="20288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9" y="3007165"/>
            <a:ext cx="186931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6" y="4649156"/>
            <a:ext cx="1720557" cy="175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1284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زودهنگام و غربالگری </a:t>
            </a:r>
            <a:r>
              <a:rPr lang="fa-I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پستان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9512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/>
              <a:t>اولین سرطان پربروز در زنان جهان و ایران</a:t>
            </a:r>
          </a:p>
          <a:p>
            <a:pPr algn="r" rtl="1">
              <a:lnSpc>
                <a:spcPct val="150000"/>
              </a:lnSpc>
            </a:pPr>
            <a:r>
              <a:rPr lang="ar-SA" sz="2400" dirty="0"/>
              <a:t>بروز استاندارد شده سنی سرطان پستان در </a:t>
            </a:r>
            <a:r>
              <a:rPr lang="ar-SA" sz="2400" dirty="0" smtClean="0"/>
              <a:t>ایران</a:t>
            </a:r>
            <a:r>
              <a:rPr lang="fa-IR" sz="2400" dirty="0" smtClean="0"/>
              <a:t>:</a:t>
            </a:r>
            <a:r>
              <a:rPr lang="ar-SA" sz="2400" dirty="0" smtClean="0"/>
              <a:t> </a:t>
            </a:r>
            <a:r>
              <a:rPr lang="ar-SA" sz="2400" dirty="0"/>
              <a:t>34.5 در </a:t>
            </a:r>
            <a:r>
              <a:rPr lang="ar-SA" sz="2400" dirty="0" smtClean="0"/>
              <a:t>صدهزار</a:t>
            </a:r>
            <a:endParaRPr lang="fa-IR" sz="2400" dirty="0"/>
          </a:p>
          <a:p>
            <a:pPr algn="r" rtl="1">
              <a:lnSpc>
                <a:spcPct val="150000"/>
              </a:lnSpc>
            </a:pPr>
            <a:r>
              <a:rPr lang="ar-SA" sz="2400" dirty="0"/>
              <a:t>در مقایسه با کشورهای منطقه بیشتر از عربستان (12.9)، عمان (14.4) و امارات (19.2) بوده و کمتر از قطر (35.5)، کویت (44.3) و بحرین (46.4) </a:t>
            </a:r>
            <a:endParaRPr lang="fa-IR" sz="2400" dirty="0" smtClean="0"/>
          </a:p>
          <a:p>
            <a:pPr algn="r" rtl="1">
              <a:lnSpc>
                <a:spcPct val="150000"/>
              </a:lnSpc>
            </a:pPr>
            <a:r>
              <a:rPr lang="ar-SA" sz="2400" dirty="0"/>
              <a:t>بروز سرطان پستان در ایران کمتر از متوسط جهانی است (34.5 در مقابل 46.3</a:t>
            </a:r>
            <a:r>
              <a:rPr lang="ar-SA" sz="2400" dirty="0" smtClean="0"/>
              <a:t>)</a:t>
            </a:r>
            <a:endParaRPr lang="fa-IR" sz="2400" dirty="0" smtClean="0"/>
          </a:p>
          <a:p>
            <a:pPr algn="r" rtl="1">
              <a:lnSpc>
                <a:spcPct val="150000"/>
              </a:lnSpc>
            </a:pPr>
            <a:r>
              <a:rPr lang="fa-IR" sz="2400" dirty="0"/>
              <a:t>در سال 2018 تعداد سرطان پستان شناسایی شده در </a:t>
            </a:r>
            <a:r>
              <a:rPr lang="fa-IR" sz="2400"/>
              <a:t>زنان </a:t>
            </a:r>
            <a:r>
              <a:rPr lang="fa-IR" sz="2400" smtClean="0"/>
              <a:t>ایران: </a:t>
            </a:r>
            <a:r>
              <a:rPr lang="fa-IR" sz="2400" dirty="0"/>
              <a:t>51038 مورد </a:t>
            </a:r>
            <a:r>
              <a:rPr lang="fa-IR" sz="2400" dirty="0" smtClean="0"/>
              <a:t>(گلوبوکن 2018)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/>
              <a:t>سهم </a:t>
            </a:r>
            <a:r>
              <a:rPr lang="fa-IR" sz="2400" dirty="0"/>
              <a:t>27 </a:t>
            </a:r>
            <a:r>
              <a:rPr lang="fa-IR" sz="2400" dirty="0" smtClean="0"/>
              <a:t>درصدی </a:t>
            </a:r>
            <a:r>
              <a:rPr lang="fa-IR" sz="2400" dirty="0"/>
              <a:t>یعنی بالغ بر یک چهارم سرطان ها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68931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اصول خود مراقبتی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زودهنگام و غربالگری </a:t>
            </a:r>
            <a:r>
              <a:rPr lang="fa-I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پستان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13759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9625" t="11597" r="10167" b="6736"/>
          <a:stretch/>
        </p:blipFill>
        <p:spPr>
          <a:xfrm>
            <a:off x="0" y="0"/>
            <a:ext cx="9179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61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1708" t="14930" r="11209" b="36736"/>
          <a:stretch/>
        </p:blipFill>
        <p:spPr>
          <a:xfrm>
            <a:off x="84612" y="457200"/>
            <a:ext cx="905938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fa-IR">
                <a:solidFill>
                  <a:schemeClr val="tx2"/>
                </a:solidFill>
                <a:cs typeface="B Mitra" panose="00000400000000000000" pitchFamily="2" charset="-78"/>
              </a:rPr>
              <a:t>سرطان در ایران</a:t>
            </a:r>
            <a:endParaRPr lang="en-US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12419571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1938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راه های تشخیص زودهنگام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راه های پیشگیری از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با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شناخت علایم هشداردهنده سرطان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پستان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و مراجعه به موقع به خانه ها و پایگاه های بهداشتی می توان ضایعات پیش سرطانی را پیش از تبدیل شدن به سرطان، زودتر تشخیص داد.</a:t>
            </a:r>
            <a:endParaRPr lang="fa-IR" sz="2000" dirty="0">
              <a:latin typeface="Calibri"/>
              <a:ea typeface="Calibri"/>
              <a:cs typeface="B Nazanin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باید به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مشارکت در برنامه های غربالگری و تشخیص زودهنگام سرطان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پستان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ترغیب شوند و به شبکه بهداشتی مراجعه کنند</a:t>
            </a:r>
            <a:r>
              <a:rPr lang="ar-SA" sz="2000" dirty="0">
                <a:latin typeface="Calibri"/>
                <a:ea typeface="Calibri"/>
                <a:cs typeface="B Nazanin"/>
              </a:rPr>
              <a:t>.</a:t>
            </a:r>
            <a:endParaRPr lang="fa-IR" sz="2000" dirty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ar-SA" sz="2000" dirty="0">
                <a:latin typeface="Calibri"/>
                <a:ea typeface="Calibri"/>
                <a:cs typeface="B Nazanin"/>
              </a:rPr>
              <a:t>نحوه انجام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خودآزمایی پستان (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SBE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)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fa-IR" sz="2000" dirty="0">
                <a:latin typeface="Calibri"/>
                <a:ea typeface="Calibri"/>
                <a:cs typeface="B Nazanin"/>
              </a:rPr>
              <a:t>به آنها آموزش داده شود.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به طور کلی باید به افراد آموزش داده شود که سرطان بر خلاف تصور عام، یک بیماری قابل پیشگیری است به طوری که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بیش از 40 درصد سرطان ها قابل پیشگیری اند.</a:t>
            </a:r>
            <a:endParaRPr lang="en-US" sz="2000" dirty="0">
              <a:solidFill>
                <a:srgbClr val="C00000"/>
              </a:solidFill>
              <a:latin typeface="Calibri"/>
              <a:ea typeface="Calibri"/>
              <a:cs typeface="B Nazanin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برای پیشگیری از سرطان </a:t>
            </a:r>
            <a:r>
              <a:rPr lang="fa-IR" sz="2000" dirty="0">
                <a:latin typeface="Calibri"/>
                <a:ea typeface="Calibri"/>
                <a:cs typeface="B Nazanin" pitchFamily="2" charset="-78"/>
              </a:rPr>
              <a:t>پستان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باید بدانیم که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علل ایجاد کننده سرطان و راه های دوری کردن از آن کدامند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همچنین چه عواملی اثر محافظتی در برابر این سرطان دارند.</a:t>
            </a:r>
            <a:endParaRPr lang="en-US" sz="2000" dirty="0">
              <a:latin typeface="Calibri"/>
              <a:ea typeface="Calibri"/>
              <a:cs typeface="B Nazanin" pitchFamily="2" charset="-78"/>
            </a:endParaRPr>
          </a:p>
          <a:p>
            <a:pPr marL="0" indent="0">
              <a:buNone/>
            </a:pPr>
            <a:endParaRPr lang="en-US" sz="2000" dirty="0">
              <a:cs typeface="B Nazanin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(آموزش اصول خود مراقبتی)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علل قابل اصلاح سرطان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علل غیر قابل اصلاح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نمایه توده بدنی (</a:t>
            </a:r>
            <a:r>
              <a:rPr lang="en-US" sz="2000" dirty="0">
                <a:latin typeface="Arial"/>
                <a:ea typeface="Times New Roman"/>
                <a:cs typeface="B Nazanin"/>
              </a:rPr>
              <a:t>BMI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) بالای 30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الكل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سن بالای مادر در زمان اولین تولد 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مواجهه با اشعه 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قرص­هاي ضدبارداري خوراکی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هورمون درمانی جایگزین </a:t>
            </a:r>
            <a:r>
              <a:rPr lang="en-US" sz="2000" dirty="0">
                <a:latin typeface="Arial"/>
                <a:ea typeface="Times New Roman"/>
                <a:cs typeface="B Nazanin"/>
              </a:rPr>
              <a:t>HRT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 پس از یائسگی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مصرف بالای چربی‌های اشباع شده</a:t>
            </a:r>
            <a:endParaRPr lang="en-US" sz="2000" dirty="0"/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سن بالا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سابقه خانوادگي و جهش­هاي ژني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سن قاعدگي کمتر از 11 سال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سن يائسگي بالای 54 سال 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زمينه­ی نژادي و قومي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وضعيت اقتصادي و اجتماعی بهتر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سابقه هیپرپلازی (رشد بیش از حد سلول ها) در پستان</a:t>
            </a:r>
            <a:endParaRPr lang="en-US" sz="2000" dirty="0">
              <a:effectLst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اصول خودمراقبتی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(علل سرطان پستان و راه های پیشگیری)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علایم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علایم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ترشح نوک پستان که دارای هر یک از خصوصیات زیر باشد: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از یک پستان باشد (و نه هر دو پستان)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از یک مجرا باشد (و نه از چند مجرا)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ترشح خود به خودی و ادامه دار باشد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در هنگام معاینه ترشح وجود داشته باشد 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سروزی یا خونی باشد</a:t>
            </a:r>
            <a:endParaRPr lang="en-US" sz="2000" dirty="0"/>
          </a:p>
          <a:p>
            <a:pPr marL="0" marR="0" lv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توده پستان یا زیر بغل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تغییر در شکل (عدم قرینگی) یا قوام (سفتی) پستان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تغییرات پوستی پستان شامل هر یک از موارد زیر: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پوست پرتغالی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اریتم یا قرمزی پوست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زخم پوست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پوسته پوسته شدن و اگزمای پوست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تغییرات نوک پستان (فرورفتگی یا خراشیدگی)</a:t>
            </a:r>
            <a:endParaRPr lang="en-US" sz="2000" dirty="0"/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endParaRPr lang="en-US" sz="1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اصول خودمراقبتی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(علایم سرطان پستان و راه های تشخیص زودهنگام)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866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اصول تشخیص زودهنگام سرطان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اصول تشخیص زودهنگام سرطان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اگر 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سابقه­ی خانوادگی قوی از سرطان پستان یا تخمدان دارید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، با خانه یا مرکز بهداشتی درباره­ی گزینه­های غربالگری خاص، انجام تست‌های ژنتیک یا درمان پیشگیرانه صحبت کنید. </a:t>
            </a:r>
            <a:endParaRPr lang="en-US" sz="2000" dirty="0"/>
          </a:p>
          <a:p>
            <a:pPr marL="342900" marR="0" lvl="0" indent="-342900" algn="just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ماهانه بلافاصله بعد از اتمام قاعدگی، خودآزمایی پستان را انجام دهید.</a:t>
            </a:r>
            <a:endParaRPr lang="en-US" sz="2000" dirty="0">
              <a:solidFill>
                <a:srgbClr val="C00000"/>
              </a:solidFill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548A"/>
              </a:buClr>
              <a:buFont typeface="Wingdings"/>
              <a:buChar char=""/>
            </a:pP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باید افراد </a:t>
            </a:r>
            <a:r>
              <a:rPr lang="fa-IR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تشویق شوند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fa-IR" sz="21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دست </a:t>
            </a:r>
            <a:r>
              <a:rPr lang="fa-IR" sz="2100" dirty="0" smtClean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کم هر </a:t>
            </a:r>
            <a:r>
              <a:rPr lang="fa-IR" sz="21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دو سال 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در برنامه تشخیص زودهنگام و غربالگری شرکت می کنند</a:t>
            </a:r>
            <a:endParaRPr lang="fa-IR" sz="2100" dirty="0">
              <a:solidFill>
                <a:prstClr val="black"/>
              </a:solidFill>
              <a:latin typeface="Calibri"/>
              <a:ea typeface="Calibri"/>
              <a:cs typeface="B Nazanin"/>
            </a:endParaRPr>
          </a:p>
          <a:p>
            <a:pPr marL="34290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548A"/>
              </a:buClr>
              <a:buFont typeface="Wingdings"/>
              <a:buChar char=""/>
            </a:pP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fa-IR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باید به افراد 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آموزش داد </a:t>
            </a:r>
            <a:r>
              <a:rPr lang="fa-IR" sz="21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علایم هشداردهنده </a:t>
            </a:r>
            <a:r>
              <a:rPr lang="fa-IR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سرطان پستان را بشناسند</a:t>
            </a:r>
          </a:p>
          <a:p>
            <a:pPr marL="34290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548A"/>
              </a:buClr>
              <a:buFont typeface="Wingdings"/>
              <a:buChar char=""/>
            </a:pPr>
            <a:r>
              <a:rPr lang="fa-IR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ب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اید به افراد</a:t>
            </a:r>
            <a:r>
              <a:rPr lang="fa-IR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آموزش داد که اگر </a:t>
            </a:r>
            <a:r>
              <a:rPr lang="ar-SA" sz="21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در فواصل برنامه های تشخیص زودهنگام و غربالگری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 نیز، این علایم را داشتند زودتر مراجعه کنند. </a:t>
            </a:r>
            <a:endParaRPr lang="fa-IR" sz="2100" dirty="0">
              <a:solidFill>
                <a:prstClr val="black"/>
              </a:solidFill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endParaRPr lang="en-US" sz="1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اصول خودمراقبتی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(علایم سرطان پستان و راه های تشخیص زودهنگام)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979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خدمات سطح یک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زودهنگام و غربالگری </a:t>
            </a:r>
            <a:r>
              <a:rPr lang="fa-I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پستان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50561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381000"/>
            <a:ext cx="26670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تشخیص زودهنگام و غربالگری </a:t>
            </a:r>
          </a:p>
          <a:p>
            <a:pPr algn="ctr"/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سرطان پستان</a:t>
            </a:r>
            <a:endParaRPr lang="en-US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62800" y="1638299"/>
            <a:ext cx="1676400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اول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ماما: شرح حال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524356" y="1410195"/>
            <a:ext cx="460248" cy="104908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162800" y="2971800"/>
            <a:ext cx="1676400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دوم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ماما: معاینه</a:t>
            </a:r>
          </a:p>
        </p:txBody>
      </p:sp>
      <p:sp>
        <p:nvSpPr>
          <p:cNvPr id="36" name="Right Brace 35"/>
          <p:cNvSpPr/>
          <p:nvPr/>
        </p:nvSpPr>
        <p:spPr>
          <a:xfrm>
            <a:off x="6524356" y="2715992"/>
            <a:ext cx="460248" cy="86793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6527046" y="3813248"/>
            <a:ext cx="460248" cy="104908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187013" y="4073449"/>
            <a:ext cx="1676400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سوم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ماما: تصمیم</a:t>
            </a:r>
          </a:p>
        </p:txBody>
      </p:sp>
      <p:pic>
        <p:nvPicPr>
          <p:cNvPr id="39" name="Picture 10" descr="Description: C:\Users\agmotlagh\Pictures\wh1114_fi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/>
          <a:stretch>
            <a:fillRect/>
          </a:stretch>
        </p:blipFill>
        <p:spPr bwMode="auto">
          <a:xfrm>
            <a:off x="196597" y="1190278"/>
            <a:ext cx="2578605" cy="156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1905000" y="304800"/>
            <a:ext cx="4771389" cy="5942215"/>
            <a:chOff x="-1" y="0"/>
            <a:chExt cx="4771934" cy="6314479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038225" y="0"/>
              <a:ext cx="2653030" cy="889635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9BBB5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ar-SA" sz="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ماما زنان ارجاع شده  درفاصله30 تا 69 سال</a:t>
              </a:r>
              <a:r>
                <a:rPr lang="ar-SA" sz="800" b="1" baseline="30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1</a:t>
              </a:r>
              <a:r>
                <a:rPr lang="ar-SA" sz="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 را  از نظر دارا بودن علایم و نشانه‌های زیر، با شرح حال و معاینه بررسی می‌کند.</a:t>
              </a:r>
              <a:endPara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 </a:t>
              </a:r>
              <a:endPara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cxnSp>
          <p:nvCxnSpPr>
            <p:cNvPr id="42" name="AutoShape 50"/>
            <p:cNvCxnSpPr>
              <a:cxnSpLocks noChangeShapeType="1"/>
            </p:cNvCxnSpPr>
            <p:nvPr/>
          </p:nvCxnSpPr>
          <p:spPr bwMode="auto">
            <a:xfrm>
              <a:off x="2371725" y="876300"/>
              <a:ext cx="698" cy="233034"/>
            </a:xfrm>
            <a:prstGeom prst="straightConnector1">
              <a:avLst/>
            </a:prstGeom>
            <a:noFill/>
            <a:ln w="31750">
              <a:solidFill>
                <a:srgbClr val="9BBB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-1" y="1104900"/>
              <a:ext cx="4771934" cy="5209579"/>
              <a:chOff x="504825" y="0"/>
              <a:chExt cx="4772025" cy="5209751"/>
            </a:xfrm>
          </p:grpSpPr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3714763" y="4363097"/>
                <a:ext cx="1461238" cy="846654"/>
              </a:xfrm>
              <a:prstGeom prst="ellipse">
                <a:avLst/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 rtl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ar-SA" sz="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آموزش معاینه شخصی پستان و تکرار معاینه بالینی هر دو سال</a:t>
                </a:r>
                <a:endPara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 </a:t>
                </a:r>
                <a:endPara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AutoShape 38"/>
              <p:cNvSpPr>
                <a:spLocks noChangeArrowheads="1"/>
              </p:cNvSpPr>
              <p:nvPr/>
            </p:nvSpPr>
            <p:spPr bwMode="auto">
              <a:xfrm>
                <a:off x="1514475" y="0"/>
                <a:ext cx="2723502" cy="11521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just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شرح حال بگیرید: </a:t>
                </a:r>
                <a:endPara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marL="457200" marR="0" indent="-228600" algn="just" rtl="1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آیا سابقه خانوادگی سرطان (به ویژه پستان یا تخمدان) دارید؟ </a:t>
                </a:r>
                <a:endPara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marL="457200" marR="0" indent="-228600" algn="just" rtl="1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آیا سابقه فردی سرطان پستان یا تخمدان دارید؟</a:t>
                </a:r>
                <a:endPara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marL="457200" marR="0" indent="-228600" algn="just" rtl="1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آیا سابقه نمونه برداری پستان دارید؟</a:t>
                </a:r>
                <a:endPara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marL="457200" marR="0" indent="-228600" algn="just" rtl="1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آیا سابقه رادیوتراپی قفسه سینه دارید؟ </a:t>
                </a:r>
                <a:endPara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AutoShape 39"/>
              <p:cNvSpPr>
                <a:spLocks noChangeArrowheads="1"/>
              </p:cNvSpPr>
              <p:nvPr/>
            </p:nvSpPr>
            <p:spPr bwMode="auto">
              <a:xfrm>
                <a:off x="1514475" y="1438275"/>
                <a:ext cx="2723502" cy="119327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هر دو پستان و زیر بغل را از نظر موارد زیر معاینه کنید: </a:t>
                </a:r>
                <a:endPara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marL="457200" marR="0" indent="-228600" algn="r" rtl="1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توده پستان یا زیر بغل    </a:t>
                </a:r>
                <a:endPara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marL="457200" marR="0" indent="-228600" algn="r" rtl="1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تغییر در شکل یا قوام پستان    </a:t>
                </a:r>
                <a:endPara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marL="457200" marR="0" indent="-228600" algn="r" rtl="1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ar-SA" sz="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تغییرات پوستی پستان  </a:t>
                </a:r>
                <a:endPara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marL="457200" marR="0" indent="-228600" algn="r" rtl="1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ar-SA" sz="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ترشح نوک پستان </a:t>
                </a:r>
                <a:endPara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AutoShape 40"/>
              <p:cNvSpPr>
                <a:spLocks noChangeArrowheads="1"/>
              </p:cNvSpPr>
              <p:nvPr/>
            </p:nvSpPr>
            <p:spPr bwMode="auto">
              <a:xfrm>
                <a:off x="2085975" y="2876550"/>
                <a:ext cx="1438199" cy="609042"/>
              </a:xfrm>
              <a:prstGeom prst="diamond">
                <a:avLst/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شرح حال</a:t>
                </a:r>
                <a:r>
                  <a:rPr lang="ar-SA" sz="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</a:t>
                </a:r>
                <a:r>
                  <a:rPr lang="ar-SA" sz="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غیرطبیعی</a:t>
                </a:r>
                <a:endPara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AutoShape 41"/>
              <p:cNvSpPr>
                <a:spLocks noChangeArrowheads="1"/>
              </p:cNvSpPr>
              <p:nvPr/>
            </p:nvSpPr>
            <p:spPr bwMode="auto">
              <a:xfrm>
                <a:off x="504825" y="2876550"/>
                <a:ext cx="1438199" cy="609042"/>
              </a:xfrm>
              <a:prstGeom prst="diamond">
                <a:avLst/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7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معاینه غیرطبیعی</a:t>
                </a:r>
                <a:endPara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AutoShape 42"/>
              <p:cNvSpPr>
                <a:spLocks noChangeArrowheads="1"/>
              </p:cNvSpPr>
              <p:nvPr/>
            </p:nvSpPr>
            <p:spPr bwMode="auto">
              <a:xfrm>
                <a:off x="3638550" y="2876550"/>
                <a:ext cx="1638300" cy="608965"/>
              </a:xfrm>
              <a:prstGeom prst="diamond">
                <a:avLst/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شرح حال و معاینه طبیعی</a:t>
                </a:r>
                <a:endPara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cxnSp>
            <p:nvCxnSpPr>
              <p:cNvPr id="50" name="AutoShape 36"/>
              <p:cNvCxnSpPr>
                <a:cxnSpLocks noChangeShapeType="1"/>
              </p:cNvCxnSpPr>
              <p:nvPr/>
            </p:nvCxnSpPr>
            <p:spPr bwMode="auto">
              <a:xfrm>
                <a:off x="2809875" y="3486150"/>
                <a:ext cx="0" cy="144264"/>
              </a:xfrm>
              <a:prstGeom prst="straightConnector1">
                <a:avLst/>
              </a:prstGeom>
              <a:noFill/>
              <a:ln w="31750">
                <a:solidFill>
                  <a:srgbClr val="9BBB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51"/>
              <p:cNvCxnSpPr>
                <a:cxnSpLocks noChangeShapeType="1"/>
              </p:cNvCxnSpPr>
              <p:nvPr/>
            </p:nvCxnSpPr>
            <p:spPr bwMode="auto">
              <a:xfrm>
                <a:off x="2933700" y="1152525"/>
                <a:ext cx="0" cy="287875"/>
              </a:xfrm>
              <a:prstGeom prst="straightConnector1">
                <a:avLst/>
              </a:prstGeom>
              <a:noFill/>
              <a:ln w="31750">
                <a:solidFill>
                  <a:srgbClr val="9BBB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52"/>
              <p:cNvCxnSpPr>
                <a:cxnSpLocks noChangeShapeType="1"/>
              </p:cNvCxnSpPr>
              <p:nvPr/>
            </p:nvCxnSpPr>
            <p:spPr bwMode="auto">
              <a:xfrm>
                <a:off x="2828925" y="2628900"/>
                <a:ext cx="698" cy="243486"/>
              </a:xfrm>
              <a:prstGeom prst="straightConnector1">
                <a:avLst/>
              </a:prstGeom>
              <a:noFill/>
              <a:ln w="31750">
                <a:solidFill>
                  <a:srgbClr val="9BBB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53"/>
              <p:cNvCxnSpPr>
                <a:cxnSpLocks noChangeShapeType="1"/>
              </p:cNvCxnSpPr>
              <p:nvPr/>
            </p:nvCxnSpPr>
            <p:spPr bwMode="auto">
              <a:xfrm flipV="1">
                <a:off x="1257300" y="2628900"/>
                <a:ext cx="386080" cy="243486"/>
              </a:xfrm>
              <a:prstGeom prst="straightConnector1">
                <a:avLst/>
              </a:prstGeom>
              <a:noFill/>
              <a:ln w="31750">
                <a:solidFill>
                  <a:srgbClr val="9BBB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54"/>
              <p:cNvCxnSpPr>
                <a:cxnSpLocks noChangeShapeType="1"/>
              </p:cNvCxnSpPr>
              <p:nvPr/>
            </p:nvCxnSpPr>
            <p:spPr bwMode="auto">
              <a:xfrm flipH="1" flipV="1">
                <a:off x="4105275" y="2628900"/>
                <a:ext cx="330925" cy="243486"/>
              </a:xfrm>
              <a:prstGeom prst="straightConnector1">
                <a:avLst/>
              </a:prstGeom>
              <a:noFill/>
              <a:ln w="31750">
                <a:solidFill>
                  <a:srgbClr val="9BBB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58"/>
              <p:cNvCxnSpPr>
                <a:cxnSpLocks noChangeShapeType="1"/>
              </p:cNvCxnSpPr>
              <p:nvPr/>
            </p:nvCxnSpPr>
            <p:spPr bwMode="auto">
              <a:xfrm>
                <a:off x="4429125" y="3486150"/>
                <a:ext cx="0" cy="886473"/>
              </a:xfrm>
              <a:prstGeom prst="straightConnector1">
                <a:avLst/>
              </a:prstGeom>
              <a:noFill/>
              <a:ln w="31750">
                <a:solidFill>
                  <a:srgbClr val="9BBB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2181449" y="3647819"/>
                <a:ext cx="1200660" cy="390525"/>
              </a:xfrm>
              <a:prstGeom prst="ellipse">
                <a:avLst/>
              </a:prstGeom>
              <a:solidFill>
                <a:srgbClr val="FFFFFF"/>
              </a:solidFill>
              <a:ln w="31750" algn="ctr">
                <a:solidFill>
                  <a:srgbClr val="9BBB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a-IR" sz="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ارجاع به سطح دو</a:t>
                </a:r>
                <a:r>
                  <a:rPr lang="fa-IR" sz="800" b="1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2</a:t>
                </a:r>
                <a:endPara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cxnSp>
            <p:nvCxnSpPr>
              <p:cNvPr id="57" name="Straight Connector 56"/>
              <p:cNvCxnSpPr>
                <a:cxnSpLocks noChangeShapeType="1"/>
              </p:cNvCxnSpPr>
              <p:nvPr/>
            </p:nvCxnSpPr>
            <p:spPr bwMode="auto">
              <a:xfrm>
                <a:off x="1206011" y="3486283"/>
                <a:ext cx="0" cy="190500"/>
              </a:xfrm>
              <a:prstGeom prst="line">
                <a:avLst/>
              </a:prstGeom>
              <a:noFill/>
              <a:ln w="31750" algn="ctr">
                <a:solidFill>
                  <a:srgbClr val="9BBB5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632314" y="3676784"/>
                <a:ext cx="1244294" cy="388403"/>
              </a:xfrm>
              <a:prstGeom prst="ellipse">
                <a:avLst/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ارجاع به سطح دو</a:t>
                </a:r>
                <a:r>
                  <a:rPr lang="ar-SA" sz="800" b="1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3</a:t>
                </a:r>
                <a:endPara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2775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شرح حال در مورد علایم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سابقه فردی یا خانوادگی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A" sz="18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دريافت بازخورد از سطوح پذيرنده ارجاع را پیگیری و پسخوراند آن‌ها </a:t>
            </a:r>
            <a:r>
              <a:rPr lang="ar-SA" sz="1800" dirty="0">
                <a:latin typeface="Calibri"/>
                <a:ea typeface="Calibri"/>
                <a:cs typeface="B Nazanin"/>
              </a:rPr>
              <a:t>بررسی نمایید.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A" sz="1800" dirty="0">
                <a:latin typeface="Calibri"/>
                <a:ea typeface="Calibri"/>
                <a:cs typeface="B Nazanin"/>
              </a:rPr>
              <a:t>افرادی که به ماما ارجاع و ارزیابی های کامل تری می شوند برای پیگیری های دوره ای باید مطابق شرایط به صورت دوره ای ارزیابی شوند. اگر بنا به گزارش ماما، شرح حال و معاینه طبیعی بوده است، زمان ارجاع بعدی: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buFont typeface="Wingdings"/>
              <a:buChar char=""/>
            </a:pPr>
            <a:r>
              <a:rPr lang="fa-IR" sz="1800" dirty="0">
                <a:latin typeface="Arial"/>
                <a:ea typeface="Times New Roman"/>
                <a:cs typeface="B Nazanin"/>
              </a:rPr>
              <a:t>در زنان </a:t>
            </a:r>
            <a:r>
              <a:rPr lang="fa-IR" sz="1800" dirty="0" smtClean="0">
                <a:solidFill>
                  <a:srgbClr val="FF0000"/>
                </a:solidFill>
                <a:latin typeface="Arial"/>
                <a:ea typeface="Times New Roman"/>
                <a:cs typeface="B Nazanin"/>
              </a:rPr>
              <a:t>30 تا 69</a:t>
            </a:r>
            <a:r>
              <a:rPr lang="fa-IR" sz="1800" dirty="0" smtClean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 </a:t>
            </a:r>
            <a:r>
              <a:rPr lang="fa-IR" sz="18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سال، هر دو سال </a:t>
            </a:r>
            <a:r>
              <a:rPr lang="fa-IR" sz="1800" dirty="0">
                <a:latin typeface="Arial"/>
                <a:ea typeface="Times New Roman"/>
                <a:cs typeface="B Nazanin"/>
              </a:rPr>
              <a:t>یک بار فرخوان </a:t>
            </a:r>
            <a:r>
              <a:rPr lang="fa-IR" sz="1800" dirty="0" smtClean="0">
                <a:latin typeface="Arial"/>
                <a:ea typeface="Times New Roman"/>
                <a:cs typeface="B Nazanin"/>
              </a:rPr>
              <a:t>شوند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fa-IR" sz="2000" dirty="0">
                <a:latin typeface="Calibri"/>
                <a:ea typeface="Calibri"/>
                <a:cs typeface="B Nazanin"/>
              </a:rPr>
              <a:t>به عنوان بهورز یا مراقب سلامت </a:t>
            </a:r>
            <a:r>
              <a:rPr lang="fa-IR" sz="2000" dirty="0" smtClean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زنان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30 تا 69 سال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ar-SA" sz="2000" dirty="0">
                <a:latin typeface="Calibri"/>
                <a:ea typeface="Calibri"/>
                <a:cs typeface="B Nazanin"/>
              </a:rPr>
              <a:t>که برای ارزیابی فراخوان شده‌اند را </a:t>
            </a:r>
            <a:r>
              <a:rPr lang="ar-SA" sz="2000" dirty="0" smtClean="0">
                <a:latin typeface="Calibri"/>
                <a:ea typeface="Calibri"/>
                <a:cs typeface="B Nazanin"/>
              </a:rPr>
              <a:t>به </a:t>
            </a:r>
            <a:r>
              <a:rPr lang="ar-SA" sz="2000" dirty="0">
                <a:latin typeface="Calibri"/>
                <a:ea typeface="Calibri"/>
                <a:cs typeface="B Nazanin"/>
              </a:rPr>
              <a:t>ماما ارجاع دهید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A" sz="2000" dirty="0">
                <a:latin typeface="Calibri"/>
                <a:ea typeface="Calibri"/>
                <a:cs typeface="B Nazanin"/>
              </a:rPr>
              <a:t>در صورتی که فردی با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سن زیر 30 یا بالای 69 سال یا در فواصل ارزیابی های دوره ای </a:t>
            </a:r>
            <a:r>
              <a:rPr lang="ar-SA" sz="2000" dirty="0">
                <a:latin typeface="Calibri"/>
                <a:ea typeface="Calibri"/>
                <a:cs typeface="B Nazanin"/>
              </a:rPr>
              <a:t>و به دلیل مشکلات پستان مراجعه کند، مشخصات او را نیز ثبت کرده و به ماما ارجاع دهید.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آموزش خود مراقبتی </a:t>
            </a:r>
            <a:r>
              <a:rPr lang="ar-SA" sz="2000" dirty="0">
                <a:latin typeface="Calibri"/>
                <a:ea typeface="Calibri"/>
                <a:cs typeface="B Nazanin"/>
              </a:rPr>
              <a:t>لازم در خصوص عوامل خطر سرطان پستان و راه های پیشگیری از آن همچنین علایم مشکوک سرطان پستان و انجام معاينه شخصي را مطابق بسته آموزشی ارائه دهید.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های بهورز)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61067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شرح حال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آیا </a:t>
            </a:r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خانوادگی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سرطان پستان یا تخمدان دارید؟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fa-IR" sz="1600" dirty="0">
                <a:latin typeface="Arial"/>
                <a:ea typeface="Times New Roman"/>
                <a:cs typeface="B Nazanin"/>
              </a:rPr>
              <a:t>دست کم دو فامیل با سرطان پستان در یک سمت فامیل با هر سنی</a:t>
            </a:r>
            <a:endParaRPr lang="en-US" sz="1600" dirty="0"/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fa-IR" sz="1600" dirty="0">
                <a:latin typeface="Arial"/>
                <a:ea typeface="Times New Roman"/>
                <a:cs typeface="B Nazanin"/>
              </a:rPr>
              <a:t>دست کم دو فامیل با سرطان در یک سمت فامیل با هر سنی که یکی از آنها سرطان پستان باشد</a:t>
            </a:r>
            <a:endParaRPr lang="en-US" sz="1600" dirty="0"/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fa-IR" sz="1600" dirty="0">
                <a:latin typeface="Arial"/>
                <a:ea typeface="Times New Roman"/>
                <a:cs typeface="B Nazanin"/>
              </a:rPr>
              <a:t>دست کم یک فامیل با سرطان تخمدان در یک سمت فامیل با هر سنی</a:t>
            </a:r>
            <a:endParaRPr lang="en-US" sz="1600" dirty="0"/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fa-IR" sz="1600" dirty="0">
                <a:latin typeface="Arial"/>
                <a:ea typeface="Times New Roman"/>
                <a:cs typeface="B Nazanin"/>
              </a:rPr>
              <a:t>یک فامیل درجه یک، دو یا سه با سرطان پستان یا هر سرطان دیگری در سن زیر  50 سال</a:t>
            </a:r>
            <a:endParaRPr lang="en-US" sz="1600" dirty="0"/>
          </a:p>
          <a:p>
            <a:pPr algn="justLow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ar-SA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آیا </a:t>
            </a:r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فردی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سرطان پستان دارید</a:t>
            </a:r>
            <a:r>
              <a:rPr lang="ar-SA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؟</a:t>
            </a:r>
            <a:endParaRPr lang="fa-IR" sz="2000" b="1" dirty="0" smtClean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fa-IR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آیا </a:t>
            </a:r>
            <a:r>
              <a:rPr lang="fa-IR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بیوپسی </a:t>
            </a:r>
            <a:r>
              <a:rPr lang="fa-IR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پستان دارید</a:t>
            </a:r>
            <a:r>
              <a:rPr lang="fa-IR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؟</a:t>
            </a:r>
            <a:endParaRPr lang="ar-SA" sz="20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آیا </a:t>
            </a:r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رادیوتراپی قفسه سینه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دارید؟</a:t>
            </a: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</a:t>
            </a: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گام اول ماما)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6146" name="Picture 2" descr="http://www.paramedicine.com/pmc/Past_Medical_History_files/droppedImage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2667000"/>
            <a:ext cx="4117848" cy="32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معاینه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a-IR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توده پستان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ar-SA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تغییر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شکل، کشیدگی و عدم قرینگی پستان ها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(مانند بزرگی پستان)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ar-SA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تغییرات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پوستی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(مانند پوست پرتقالی، قرمزی، پوسته پوسته شدن، زخم های سفت، نامنظم و 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ثابت</a:t>
            </a:r>
            <a:r>
              <a:rPr lang="fa-I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تغییرات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نوک پستان 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مانند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پوسته پوسته شدن یا فرورفتگی نوک پستان)</a:t>
            </a:r>
          </a:p>
          <a:p>
            <a:pPr algn="justLow" rt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ar-SA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ترشح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نوک پستان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(به ویژه اگر از یک پستان باشد، در آن پستان از یک مجرا باشد، خود به خودی و ادامه دار باشد، در هنگام معاینه ترشح وجود داشته باشد و از نوع سروزی یا خونی باشد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</a:t>
            </a: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دوم 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ماما)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5602" name="Picture 10" descr="Description: C:\Users\agmotlagh\Pictures\wh1114_fi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/>
          <a:stretch>
            <a:fillRect/>
          </a:stretch>
        </p:blipFill>
        <p:spPr bwMode="auto">
          <a:xfrm>
            <a:off x="285908" y="2791913"/>
            <a:ext cx="4056032" cy="2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6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ارزیابی دوره ای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 smtClean="0">
                <a:solidFill>
                  <a:srgbClr val="FFFFFF"/>
                </a:solidFill>
                <a:cs typeface="B Nazanin" panose="00000400000000000000" pitchFamily="2" charset="-78"/>
              </a:rPr>
              <a:t>ارجاع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Low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16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</a:t>
            </a:r>
            <a:r>
              <a:rPr lang="ar-SA" sz="16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صورتی که پاسخ هر یک از موارد شرح حال مثبت یا معاینه از هر نظر غیرطبیعی باشد، پس از تکمیل فرم، به سطح دو ارجاع دهید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</a:t>
            </a: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سوم 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ماما)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16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	در صورتی که همه موارد شرح حال منفی و معاینه از همه نظر طبیعی بود، </a:t>
            </a:r>
            <a:r>
              <a:rPr lang="fa-IR" sz="16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به </a:t>
            </a:r>
            <a:r>
              <a:rPr lang="ar-SA" sz="16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افراد برای </a:t>
            </a:r>
            <a:r>
              <a:rPr lang="ar-SA" sz="16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2 سال بعد </a:t>
            </a:r>
            <a:r>
              <a:rPr lang="ar-SA" sz="16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ویزیت </a:t>
            </a:r>
            <a:r>
              <a:rPr lang="ar-SA" sz="16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مجدد بدهید و به بهورز / مراقب سلامت ارجاع دهید</a:t>
            </a:r>
            <a:r>
              <a:rPr lang="ar-SA" sz="16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ar-SA" sz="1600" b="1" dirty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82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5FC6-A412-466B-B5E6-5375BC9E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514035" cy="581516"/>
          </a:xfrm>
        </p:spPr>
        <p:txBody>
          <a:bodyPr/>
          <a:lstStyle/>
          <a:p>
            <a:r>
              <a:rPr lang="en-US" sz="1500" dirty="0">
                <a:solidFill>
                  <a:srgbClr val="CDD0D1">
                    <a:lumMod val="50000"/>
                  </a:srgbClr>
                </a:solidFill>
                <a:latin typeface="Arial Rounded MT Bold" panose="020F0704030504030204" pitchFamily="34" charset="0"/>
              </a:rPr>
              <a:t> All Cancer ASR, Iran, 2014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80712-C10A-4172-9EF0-038DBB45F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6609" y="1735342"/>
            <a:ext cx="3455391" cy="432197"/>
          </a:xfrm>
        </p:spPr>
        <p:txBody>
          <a:bodyPr/>
          <a:lstStyle/>
          <a:p>
            <a:pPr algn="ctr"/>
            <a:r>
              <a:rPr lang="en-US" sz="1500" dirty="0">
                <a:ln w="3175" cmpd="sng">
                  <a:noFill/>
                </a:ln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Female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5FDE4-248D-4BC8-B3A2-E3DE8ED29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5974" y="1735342"/>
            <a:ext cx="3654404" cy="432197"/>
          </a:xfrm>
        </p:spPr>
        <p:txBody>
          <a:bodyPr/>
          <a:lstStyle/>
          <a:p>
            <a:pPr algn="ctr"/>
            <a:r>
              <a:rPr lang="en-US" sz="1500" dirty="0">
                <a:ln w="3175" cmpd="sng">
                  <a:noFill/>
                </a:ln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Male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63ED58-B48E-4E8F-8CFD-A56D0115580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37291" y="2384393"/>
            <a:ext cx="3366292" cy="3406807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09DA4D-0396-4BE9-BA4F-0224D6938C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75592" y="2384393"/>
            <a:ext cx="3231119" cy="34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260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خدمات سطح دو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زودهنگام و غربالگری </a:t>
            </a:r>
            <a:r>
              <a:rPr lang="fa-I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پستان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2781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>
                <a:cs typeface="B Nazanin" panose="00000400000000000000" pitchFamily="2" charset="-78"/>
              </a:rPr>
              <a:t>اقدامات سطح دو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چه افرادی ارجاع می شوند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342900" lvl="0" indent="-342900" algn="just" rtl="1"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افرادی که 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شرح حال غیرطبیعی 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(سابقه فردي و يا خانوادگي، سابقه بيوپسي پستان و يا راديوتراپي قفسه سينه) دارند.</a:t>
            </a:r>
            <a:endParaRPr lang="en-US" sz="2000" dirty="0"/>
          </a:p>
          <a:p>
            <a:pPr marL="342900" lvl="0" indent="-342900" algn="just" rtl="1"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افرادی که 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معاینه غیر طبیعی 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دارند.</a:t>
            </a:r>
            <a:endParaRPr lang="en-US" sz="2000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(سطح دو)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2514600"/>
            <a:ext cx="4038600" cy="3822192"/>
          </a:xfrm>
        </p:spPr>
        <p:txBody>
          <a:bodyPr>
            <a:noAutofit/>
          </a:bodyPr>
          <a:lstStyle/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1600" dirty="0">
                <a:latin typeface="Calibri"/>
                <a:ea typeface="Calibri"/>
                <a:cs typeface="B Nazanin"/>
              </a:rPr>
              <a:t>ترسیم شجره نامه برای افراد دارای سابقه خانوادگی</a:t>
            </a:r>
            <a:endParaRPr lang="fa-IR" sz="1600" dirty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1600" dirty="0">
                <a:latin typeface="Calibri"/>
                <a:ea typeface="Calibri"/>
                <a:cs typeface="B Nazanin"/>
              </a:rPr>
              <a:t> ویزیت متخصص</a:t>
            </a:r>
            <a:endParaRPr lang="fa-IR" sz="1600" dirty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1600" dirty="0">
                <a:latin typeface="Calibri"/>
                <a:ea typeface="Calibri"/>
                <a:cs typeface="B Nazanin"/>
              </a:rPr>
              <a:t>انجام </a:t>
            </a:r>
            <a:r>
              <a:rPr lang="fa-IR" sz="1600" dirty="0">
                <a:latin typeface="Calibri"/>
                <a:ea typeface="Calibri"/>
                <a:cs typeface="B Nazanin"/>
              </a:rPr>
              <a:t>ماموگرافی و بیوپسی</a:t>
            </a:r>
            <a:endParaRPr lang="en-US" sz="1600" dirty="0">
              <a:latin typeface="Calibri"/>
              <a:ea typeface="Calibri"/>
              <a:cs typeface="B Nazani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49" y="3962400"/>
            <a:ext cx="20288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6" y="4649156"/>
            <a:ext cx="1720557" cy="175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5" y="3124200"/>
            <a:ext cx="1704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1197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608263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36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626" y="1524003"/>
            <a:ext cx="4040188" cy="733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>
                <a:cs typeface="B Nazanin" panose="00000400000000000000" pitchFamily="2" charset="-78"/>
              </a:rPr>
              <a:t>ایران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791084" y="1524000"/>
            <a:ext cx="4041775" cy="7318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Nazanin" panose="00000400000000000000" pitchFamily="2" charset="-78"/>
              </a:rPr>
              <a:t>جهان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</p:nvPr>
        </p:nvGraphicFramePr>
        <p:xfrm>
          <a:off x="301625" y="2471738"/>
          <a:ext cx="4041776" cy="19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29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Nazanin" panose="00000400000000000000" pitchFamily="2" charset="-78"/>
                        </a:rPr>
                        <a:t>متوسط</a:t>
                      </a:r>
                      <a:r>
                        <a:rPr lang="fa-IR" sz="1800" baseline="0" dirty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dirty="0">
                          <a:cs typeface="B Nazanin" panose="00000400000000000000" pitchFamily="2" charset="-78"/>
                        </a:rPr>
                        <a:t>بروز در ایران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(به ازای هر 100 هزار نفر)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Nazanin" panose="00000400000000000000" pitchFamily="2" charset="-78"/>
                        </a:rPr>
                        <a:t>گروه جمعیتی</a:t>
                      </a:r>
                    </a:p>
                    <a:p>
                      <a:pPr algn="ctr"/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accent1"/>
                          </a:solidFill>
                          <a:cs typeface="B Nazanin" pitchFamily="2" charset="-78"/>
                        </a:rPr>
                        <a:t>157</a:t>
                      </a:r>
                      <a:endParaRPr lang="en-US" sz="1800" b="1" dirty="0">
                        <a:solidFill>
                          <a:schemeClr val="accent1"/>
                        </a:solidFill>
                        <a:cs typeface="B Nazanin" pitchFamily="2" charset="-78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Nazanin" panose="00000400000000000000" pitchFamily="2" charset="-78"/>
                        </a:rPr>
                        <a:t>مردان</a:t>
                      </a:r>
                    </a:p>
                    <a:p>
                      <a:pPr algn="ctr"/>
                      <a:endParaRPr lang="fa-IR" sz="1800" dirty="0">
                        <a:cs typeface="B Nazanin" panose="00000400000000000000" pitchFamily="2" charset="-78"/>
                      </a:endParaRP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accent1"/>
                          </a:solidFill>
                          <a:cs typeface="B Nazanin" pitchFamily="2" charset="-78"/>
                        </a:rPr>
                        <a:t>130</a:t>
                      </a:r>
                      <a:endParaRPr lang="en-US" sz="1800" b="1" dirty="0">
                        <a:solidFill>
                          <a:schemeClr val="accent1"/>
                        </a:solidFill>
                        <a:cs typeface="B Nazanin" pitchFamily="2" charset="-78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Nazanin" panose="00000400000000000000" pitchFamily="2" charset="-78"/>
                        </a:rPr>
                        <a:t>زنان</a:t>
                      </a:r>
                    </a:p>
                    <a:p>
                      <a:pPr algn="ctr"/>
                      <a:endParaRPr lang="fa-IR" sz="1800" dirty="0">
                        <a:cs typeface="B Nazanin" panose="00000400000000000000" pitchFamily="2" charset="-78"/>
                      </a:endParaRP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</p:nvPr>
        </p:nvGraphicFramePr>
        <p:xfrm>
          <a:off x="4800600" y="2471738"/>
          <a:ext cx="4038600" cy="19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29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متوسط بروز جهانی</a:t>
                      </a:r>
                    </a:p>
                    <a:p>
                      <a:pPr algn="ctr" rtl="1"/>
                      <a:r>
                        <a:rPr lang="fa-IR" sz="1800" b="0" dirty="0">
                          <a:cs typeface="B Nazanin" panose="00000400000000000000" pitchFamily="2" charset="-78"/>
                        </a:rPr>
                        <a:t>(به ازای هر 100 هزار نفر)</a:t>
                      </a:r>
                      <a:endParaRPr lang="en-US" sz="1800" b="0" dirty="0">
                        <a:cs typeface="B Nazanin" panose="00000400000000000000" pitchFamily="2" charset="-78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گروه جمعیتی</a:t>
                      </a:r>
                    </a:p>
                    <a:p>
                      <a:pPr algn="ctr"/>
                      <a:endParaRPr lang="en-US" sz="1800" b="0" dirty="0">
                        <a:cs typeface="B Nazanin" panose="00000400000000000000" pitchFamily="2" charset="-78"/>
                      </a:endParaRP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accent1"/>
                          </a:solidFill>
                          <a:cs typeface="B Nazanin" pitchFamily="2" charset="-78"/>
                        </a:rPr>
                        <a:t>219</a:t>
                      </a:r>
                      <a:endParaRPr lang="en-US" sz="1800" b="1" dirty="0">
                        <a:solidFill>
                          <a:schemeClr val="accent1"/>
                        </a:solidFill>
                        <a:cs typeface="B Nazanin" pitchFamily="2" charset="-78"/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accent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Nazanin" panose="00000400000000000000" pitchFamily="2" charset="-78"/>
                        </a:rPr>
                        <a:t>مردان</a:t>
                      </a:r>
                    </a:p>
                    <a:p>
                      <a:pPr algn="ctr"/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>
                          <a:solidFill>
                            <a:schemeClr val="accent1"/>
                          </a:solidFill>
                          <a:cs typeface="B Nazanin" pitchFamily="2" charset="-78"/>
                        </a:rPr>
                        <a:t>183</a:t>
                      </a:r>
                      <a:endParaRPr lang="fa-IR" sz="1800" b="1" dirty="0">
                        <a:solidFill>
                          <a:schemeClr val="accent1"/>
                        </a:solidFill>
                        <a:cs typeface="B Nazanin" pitchFamily="2" charset="-78"/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accent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Nazanin" panose="00000400000000000000" pitchFamily="2" charset="-78"/>
                        </a:rPr>
                        <a:t>زنان</a:t>
                      </a:r>
                    </a:p>
                    <a:p>
                      <a:pPr algn="ctr"/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60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2200" b="1" dirty="0">
                <a:solidFill>
                  <a:srgbClr val="424456"/>
                </a:solidFill>
                <a:cs typeface="B Mitra" pitchFamily="2" charset="-78"/>
              </a:rPr>
              <a:t>وضعیت سرطان در ایران و جهان</a:t>
            </a:r>
            <a:r>
              <a:rPr lang="fa-IR" sz="22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2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200" dirty="0">
                <a:solidFill>
                  <a:srgbClr val="424456"/>
                </a:solidFill>
                <a:cs typeface="B Mitra" pitchFamily="2" charset="-78"/>
              </a:rPr>
              <a:t>(مقایسه بروز در ایران و جهان)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11225" y="4724400"/>
            <a:ext cx="73152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rgbClr val="FFC000"/>
                </a:solidFill>
                <a:cs typeface="B Nazanin" panose="00000400000000000000" pitchFamily="2" charset="-78"/>
              </a:rPr>
              <a:t>میزان بروز سالیانه سرطان در ایران کمتر از متوسط جهانی است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اما...</a:t>
            </a:r>
            <a:endParaRPr 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B36-B76C-476A-9EAA-0FB961E720E2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9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dirty="0">
                <a:solidFill>
                  <a:prstClr val="white"/>
                </a:solidFill>
                <a:cs typeface="B Nazanin" panose="00000400000000000000" pitchFamily="2" charset="-78"/>
              </a:rPr>
              <a:t>بروز و مرگ و میر سرطان در </a:t>
            </a:r>
            <a:r>
              <a:rPr lang="fa-IR" dirty="0">
                <a:solidFill>
                  <a:srgbClr val="FFC000"/>
                </a:solidFill>
                <a:cs typeface="B Nazanin" panose="00000400000000000000" pitchFamily="2" charset="-78"/>
              </a:rPr>
              <a:t>ایران</a:t>
            </a:r>
          </a:p>
          <a:p>
            <a:pPr lvl="0" algn="ctr">
              <a:buClr>
                <a:srgbClr val="53548A"/>
              </a:buClr>
            </a:pPr>
            <a:r>
              <a:rPr lang="fa-IR" sz="1800" dirty="0">
                <a:solidFill>
                  <a:prstClr val="white"/>
                </a:solidFill>
                <a:cs typeface="B Nazanin" panose="00000400000000000000" pitchFamily="2" charset="-78"/>
              </a:rPr>
              <a:t>(هزار نفر)</a:t>
            </a:r>
            <a:endParaRPr lang="en-US" sz="1800" dirty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بروز و مرگ و میر سرطان در </a:t>
            </a:r>
            <a:r>
              <a:rPr lang="fa-IR" dirty="0">
                <a:solidFill>
                  <a:srgbClr val="FFC000"/>
                </a:solidFill>
                <a:cs typeface="B Nazanin" panose="00000400000000000000" pitchFamily="2" charset="-78"/>
              </a:rPr>
              <a:t>جهان</a:t>
            </a:r>
            <a:r>
              <a:rPr lang="fa-IR" dirty="0">
                <a:cs typeface="B Nazanin" panose="00000400000000000000" pitchFamily="2" charset="-78"/>
              </a:rPr>
              <a:t> </a:t>
            </a:r>
          </a:p>
          <a:p>
            <a:pPr algn="ctr"/>
            <a:r>
              <a:rPr lang="fa-IR" sz="1800" dirty="0">
                <a:cs typeface="B Nazanin" panose="00000400000000000000" pitchFamily="2" charset="-78"/>
              </a:rPr>
              <a:t>(میلیون نفر)</a:t>
            </a:r>
            <a:endParaRPr lang="en-US" sz="1800" dirty="0">
              <a:cs typeface="B Nazanin" panose="00000400000000000000" pitchFamily="2" charset="-78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07950206"/>
              </p:ext>
            </p:extLst>
          </p:nvPr>
        </p:nvGraphicFramePr>
        <p:xfrm>
          <a:off x="301625" y="2471739"/>
          <a:ext cx="4041775" cy="339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45057286"/>
              </p:ext>
            </p:extLst>
          </p:nvPr>
        </p:nvGraphicFramePr>
        <p:xfrm>
          <a:off x="4800600" y="2471738"/>
          <a:ext cx="4038600" cy="339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pPr rtl="1"/>
            <a:r>
              <a:rPr lang="fa-IR" sz="2200" b="1" dirty="0">
                <a:solidFill>
                  <a:schemeClr val="tx2"/>
                </a:solidFill>
                <a:cs typeface="B Mitra" pitchFamily="2" charset="-78"/>
              </a:rPr>
              <a:t>وضعیت سرطان در ایران و جهان</a:t>
            </a:r>
            <a:r>
              <a:rPr lang="fa-IR" sz="2200" dirty="0">
                <a:solidFill>
                  <a:schemeClr val="tx2"/>
                </a:solidFill>
                <a:cs typeface="B Mitra" pitchFamily="2" charset="-78"/>
              </a:rPr>
              <a:t/>
            </a:r>
            <a:br>
              <a:rPr lang="fa-IR" sz="2200" dirty="0">
                <a:solidFill>
                  <a:schemeClr val="tx2"/>
                </a:solidFill>
                <a:cs typeface="B Mitra" pitchFamily="2" charset="-78"/>
              </a:rPr>
            </a:br>
            <a:r>
              <a:rPr lang="fa-IR" sz="2200" dirty="0">
                <a:solidFill>
                  <a:schemeClr val="tx2"/>
                </a:solidFill>
                <a:cs typeface="B Mitra" pitchFamily="2" charset="-78"/>
              </a:rPr>
              <a:t>(تعداد بروز موارد جدید و مرگ و میر سالیانه)</a:t>
            </a:r>
            <a:endParaRPr lang="en-US" sz="2200" b="1" dirty="0">
              <a:solidFill>
                <a:schemeClr val="tx2"/>
              </a:solidFill>
              <a:cs typeface="B Mitra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0999" y="6096000"/>
            <a:ext cx="845210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بیش از 70% از این افزایش بروز و مرگ و میر در کشورهای در حال توسعه رخ می دهد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0887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C50A76-36ED-4DA8-87FC-1183A155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801C-B870-468E-98C6-B550E648D4C0}" type="datetime1">
              <a:rPr lang="en-US" smtClean="0"/>
              <a:t>11/25/2020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E95CD-FCE4-4F75-A9CD-CD4A3633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E8EE25-EAC1-4050-9A0A-A896D8D0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Autofit/>
          </a:bodyPr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اپیدمیولوژی سرطان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(پیش بینی افزایش تعداد سرطان، کل سرطان ها، از 2020 تا 2040)</a:t>
            </a:r>
            <a:endParaRPr lang="en-US" sz="2200" dirty="0">
              <a:solidFill>
                <a:srgbClr val="8C438F"/>
              </a:solidFill>
              <a:cs typeface="B Mitra" panose="00000400000000000000" pitchFamily="2" charset="-78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C825ADC-8742-4176-BFA1-7F35B7E1467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8351" t="9931" r="-1" b="5852"/>
          <a:stretch/>
        </p:blipFill>
        <p:spPr>
          <a:xfrm>
            <a:off x="322740" y="1464945"/>
            <a:ext cx="8534400" cy="485270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AAD7A8F-4A4E-4233-9A0A-6816B61187EC}"/>
              </a:ext>
            </a:extLst>
          </p:cNvPr>
          <p:cNvSpPr/>
          <p:nvPr/>
        </p:nvSpPr>
        <p:spPr>
          <a:xfrm>
            <a:off x="5943600" y="3200400"/>
            <a:ext cx="1149407" cy="6718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75B6F7-E4DE-4DF7-AB00-7DBFBEDEF9A3}"/>
              </a:ext>
            </a:extLst>
          </p:cNvPr>
          <p:cNvSpPr/>
          <p:nvPr/>
        </p:nvSpPr>
        <p:spPr>
          <a:xfrm>
            <a:off x="1905000" y="3200400"/>
            <a:ext cx="1149407" cy="6718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8599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2C033E-5DBC-41BF-88A6-C8618F7E70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C55AF2-A72D-4951-9627-D0671B123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C0DE1E-DC1A-4E8A-AEDC-B7967A09E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22029</TotalTime>
  <Words>3482</Words>
  <Application>Microsoft Office PowerPoint</Application>
  <PresentationFormat>On-screen Show (4:3)</PresentationFormat>
  <Paragraphs>467</Paragraphs>
  <Slides>62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MS PGothic</vt:lpstr>
      <vt:lpstr>Arial</vt:lpstr>
      <vt:lpstr>Arial Rounded MT Bold</vt:lpstr>
      <vt:lpstr>B Mitra</vt:lpstr>
      <vt:lpstr>B Nazanin</vt:lpstr>
      <vt:lpstr>B Titr</vt:lpstr>
      <vt:lpstr>Calibri</vt:lpstr>
      <vt:lpstr>Courier New</vt:lpstr>
      <vt:lpstr>Georgia</vt:lpstr>
      <vt:lpstr>Symbol</vt:lpstr>
      <vt:lpstr>Times New Roman</vt:lpstr>
      <vt:lpstr>Wingdings</vt:lpstr>
      <vt:lpstr>Wingdings 2</vt:lpstr>
      <vt:lpstr>Civic</vt:lpstr>
      <vt:lpstr>1_Default Design</vt:lpstr>
      <vt:lpstr>    برنامه ملی مدیریت سرطان  در سطح شبکه بهداشتی در مانی</vt:lpstr>
      <vt:lpstr>سرطان و اهمیت آن </vt:lpstr>
      <vt:lpstr>PowerPoint Presentation</vt:lpstr>
      <vt:lpstr>وضعیت بیماری های غیرواگیر در ایران</vt:lpstr>
      <vt:lpstr>سرطان در ایران</vt:lpstr>
      <vt:lpstr> All Cancer ASR, Iran, 2014</vt:lpstr>
      <vt:lpstr>وضعیت سرطان در ایران و جهان (مقایسه بروز در ایران و جهان)</vt:lpstr>
      <vt:lpstr>وضعیت سرطان در ایران و جهان (تعداد بروز موارد جدید و مرگ و میر سالیانه)</vt:lpstr>
      <vt:lpstr>اپیدمیولوژی سرطان (پیش بینی افزایش تعداد سرطان، کل سرطان ها، از 2020 تا 2040)</vt:lpstr>
      <vt:lpstr>اپیدمیولوژی سرطان (پیش بینی افزایش تعداد سرطان، کل سرطان ها، از 2020 تا 2040)</vt:lpstr>
      <vt:lpstr>چرا سرطان رو به افزایش است؟</vt:lpstr>
      <vt:lpstr>افزایش سن جمعیت</vt:lpstr>
      <vt:lpstr>شرایط شیوه زندگی و عوامل محیطی در ایران</vt:lpstr>
      <vt:lpstr>چه باید کرد؟</vt:lpstr>
      <vt:lpstr>برنامه ملی مدیریت سرطان (تدوین و نهایی سازی سند برنامه)</vt:lpstr>
      <vt:lpstr>PowerPoint Presentation</vt:lpstr>
      <vt:lpstr>سطوح گوناگون پیشگیری</vt:lpstr>
      <vt:lpstr>سطوح گوناگون پیشگیری</vt:lpstr>
      <vt:lpstr> تشخیص زودهنگام و غربالگری سرطان </vt:lpstr>
      <vt:lpstr>تشخیص زودهنگام سرطان (اجزا و الزامات برنامه)</vt:lpstr>
      <vt:lpstr>تشخیص زودهنگام سرطان (مهمترین راهبردها)</vt:lpstr>
      <vt:lpstr>تشخیص زودهنگام سرطان (مهمترین راهبردها)</vt:lpstr>
      <vt:lpstr>تشخیص زودهنگام سرطان (رویکردهای اصلی)</vt:lpstr>
      <vt:lpstr>تشخیص زودهنگام و غربالگری</vt:lpstr>
      <vt:lpstr>نظام مراقبت؛ زنجیر به هم پیوسته</vt:lpstr>
      <vt:lpstr>تشخیص زودهنگام سرطان (تولید FIT ایرانی و تایید آن توسط آزمایشگاه مرجع سلامت)</vt:lpstr>
      <vt:lpstr>تشخیص زودهنگام سرطان (اجماع در سطح وزارت بهداشت)</vt:lpstr>
      <vt:lpstr>تشخیص زودهنگام سرطان (اقدامات در حال انجام)</vt:lpstr>
      <vt:lpstr> برنامه پیشگیری،تشخیص زودهنگام و غربالگری  سرطان روده بزرگ</vt:lpstr>
      <vt:lpstr> برنامه پیشگیری،تشخیص زودهنگام و غربالگری  سرطان روده بزرگ</vt:lpstr>
      <vt:lpstr>تشخیص زودهنگام سرطان روده بزرگ (آموزش اصول خود مراقبتی)</vt:lpstr>
      <vt:lpstr>اصول خودمراقبتی سرطان روده بزرگ (علل سرطان روده بزرگ و راه های پیشگیری)</vt:lpstr>
      <vt:lpstr>اصول خودمراقبتی سرطان روده بزرگ (علایم سرطان روده بزرگ و راه های تشخیص زودهنگام)</vt:lpstr>
      <vt:lpstr> برنامه پیشگیری،تشخیص زودهنگام و غربالگری  سرطان روده بزرگ</vt:lpstr>
      <vt:lpstr>PowerPoint Presentation</vt:lpstr>
      <vt:lpstr>PowerPoint Presentation</vt:lpstr>
      <vt:lpstr>PowerPoint Presentation</vt:lpstr>
      <vt:lpstr>تشخیص زودهنگام سرطان روده بزرگ (گام اول بهورز)</vt:lpstr>
      <vt:lpstr>تشخیص زودهنگام سرطان روده بزرگ (گام دوم بهورز)</vt:lpstr>
      <vt:lpstr>تشخیص زودهنگام سرطان روده بزرگ (گام دوم بهورز)</vt:lpstr>
      <vt:lpstr>تشخیص زودهنگام سرطان روده بزرگ (گام دوم بهورز)</vt:lpstr>
      <vt:lpstr>تشخیص زودهنگام سرطان روده بزرگ (گام دوم بهورز)</vt:lpstr>
      <vt:lpstr> برنامه پیشگیری،تشخیص زودهنگام و غربالگری  سرطان روده بزرگ</vt:lpstr>
      <vt:lpstr>تشخیص زودهنگام سرطان روده بزرگ (سطح دو)</vt:lpstr>
      <vt:lpstr> برنامه پیشگیری،تشخیص زودهنگام و غربالگری  سرطان پستان</vt:lpstr>
      <vt:lpstr>PowerPoint Presentation</vt:lpstr>
      <vt:lpstr> برنامه پیشگیری،تشخیص زودهنگام و غربالگری  سرطان پستان</vt:lpstr>
      <vt:lpstr>PowerPoint Presentation</vt:lpstr>
      <vt:lpstr>PowerPoint Presentation</vt:lpstr>
      <vt:lpstr>تشخیص زودهنگام سرطان پستان (آموزش اصول خود مراقبتی)</vt:lpstr>
      <vt:lpstr>اصول خودمراقبتی سرطان پستان (علل سرطان پستان و راه های پیشگیری)</vt:lpstr>
      <vt:lpstr>اصول خودمراقبتی سرطان پستان (علایم سرطان پستان و راه های تشخیص زودهنگام)</vt:lpstr>
      <vt:lpstr>اصول خودمراقبتی سرطان پستان (علایم سرطان پستان و راه های تشخیص زودهنگام)</vt:lpstr>
      <vt:lpstr> برنامه پیشگیری،تشخیص زودهنگام و غربالگری  سرطان پستان</vt:lpstr>
      <vt:lpstr>PowerPoint Presentation</vt:lpstr>
      <vt:lpstr>تشخیص زودهنگام سرطان پستان (گام های بهورز)</vt:lpstr>
      <vt:lpstr>تشخیص زودهنگام سرطان پستان (گام اول ماما)</vt:lpstr>
      <vt:lpstr>تشخیص زودهنگام سرطان پستان (گام دوم ماما)</vt:lpstr>
      <vt:lpstr>تشخیص زودهنگام سرطان پستان (گام سوم ماما)</vt:lpstr>
      <vt:lpstr> برنامه پیشگیری،تشخیص زودهنگام و غربالگری  سرطان پستان</vt:lpstr>
      <vt:lpstr>تشخیص زودهنگام سرطان پستان (سطح دو)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Policy:  Cancer and Inequalities</dc:title>
  <dc:creator>Dr.ali</dc:creator>
  <cp:lastModifiedBy>arzani</cp:lastModifiedBy>
  <cp:revision>705</cp:revision>
  <dcterms:created xsi:type="dcterms:W3CDTF">2010-11-16T13:48:33Z</dcterms:created>
  <dcterms:modified xsi:type="dcterms:W3CDTF">2020-11-25T09:53:29Z</dcterms:modified>
</cp:coreProperties>
</file>