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4.xml" ContentType="application/vnd.openxmlformats-officedocument.theme+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bookmarkIdSeed="3">
  <p:sldMasterIdLst>
    <p:sldMasterId id="2147483680" r:id="rId5"/>
    <p:sldMasterId id="2147483692" r:id="rId6"/>
    <p:sldMasterId id="2147483704" r:id="rId7"/>
    <p:sldMasterId id="2147483716" r:id="rId8"/>
    <p:sldMasterId id="2147483728" r:id="rId9"/>
  </p:sldMasterIdLst>
  <p:notesMasterIdLst>
    <p:notesMasterId r:id="rId53"/>
  </p:notesMasterIdLst>
  <p:sldIdLst>
    <p:sldId id="258" r:id="rId10"/>
    <p:sldId id="384" r:id="rId11"/>
    <p:sldId id="308" r:id="rId12"/>
    <p:sldId id="381" r:id="rId13"/>
    <p:sldId id="382" r:id="rId14"/>
    <p:sldId id="383" r:id="rId15"/>
    <p:sldId id="291" r:id="rId16"/>
    <p:sldId id="294" r:id="rId17"/>
    <p:sldId id="313" r:id="rId18"/>
    <p:sldId id="314" r:id="rId19"/>
    <p:sldId id="318" r:id="rId20"/>
    <p:sldId id="319" r:id="rId21"/>
    <p:sldId id="368" r:id="rId22"/>
    <p:sldId id="369" r:id="rId23"/>
    <p:sldId id="370" r:id="rId24"/>
    <p:sldId id="371" r:id="rId25"/>
    <p:sldId id="372" r:id="rId26"/>
    <p:sldId id="325" r:id="rId27"/>
    <p:sldId id="327" r:id="rId28"/>
    <p:sldId id="333" r:id="rId29"/>
    <p:sldId id="336" r:id="rId30"/>
    <p:sldId id="334" r:id="rId31"/>
    <p:sldId id="337" r:id="rId32"/>
    <p:sldId id="338" r:id="rId33"/>
    <p:sldId id="344" r:id="rId34"/>
    <p:sldId id="356" r:id="rId35"/>
    <p:sldId id="357" r:id="rId36"/>
    <p:sldId id="358" r:id="rId37"/>
    <p:sldId id="359" r:id="rId38"/>
    <p:sldId id="360" r:id="rId39"/>
    <p:sldId id="361" r:id="rId40"/>
    <p:sldId id="362" r:id="rId41"/>
    <p:sldId id="363" r:id="rId42"/>
    <p:sldId id="364" r:id="rId43"/>
    <p:sldId id="378" r:id="rId44"/>
    <p:sldId id="379" r:id="rId45"/>
    <p:sldId id="380" r:id="rId46"/>
    <p:sldId id="373" r:id="rId47"/>
    <p:sldId id="374" r:id="rId48"/>
    <p:sldId id="375" r:id="rId49"/>
    <p:sldId id="376" r:id="rId50"/>
    <p:sldId id="365" r:id="rId51"/>
    <p:sldId id="366" r:id="rId52"/>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 uri="{2D200454-40CA-4A62-9FC3-DE9A4176ACB9}">
      <p15:notes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snapToGrid="0">
      <p:cViewPr varScale="1">
        <p:scale>
          <a:sx n="94" d="100"/>
          <a:sy n="94" d="100"/>
        </p:scale>
        <p:origin x="-414" y="-90"/>
      </p:cViewPr>
      <p:guideLst>
        <p:guide orient="horz" pos="2160"/>
        <p:guide pos="3840"/>
      </p:guideLst>
    </p:cSldViewPr>
  </p:slideViewPr>
  <p:notesTextViewPr>
    <p:cViewPr>
      <p:scale>
        <a:sx n="1" d="1"/>
        <a:sy n="1" d="1"/>
      </p:scale>
      <p:origin x="0" y="0"/>
    </p:cViewPr>
  </p:notesTextViewPr>
  <p:sorterViewPr>
    <p:cViewPr>
      <p:scale>
        <a:sx n="100" d="100"/>
        <a:sy n="100" d="100"/>
      </p:scale>
      <p:origin x="0" y="0"/>
    </p:cViewPr>
  </p:sorterViewPr>
  <p:notesViewPr>
    <p:cSldViewPr snapToGrid="0">
      <p:cViewPr varScale="1">
        <p:scale>
          <a:sx n="57" d="100"/>
          <a:sy n="57" d="100"/>
        </p:scale>
        <p:origin x="2208" y="42"/>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4.xml"/><Relationship Id="rId18" Type="http://schemas.openxmlformats.org/officeDocument/2006/relationships/slide" Target="slides/slide9.xml"/><Relationship Id="rId26" Type="http://schemas.openxmlformats.org/officeDocument/2006/relationships/slide" Target="slides/slide17.xml"/><Relationship Id="rId39" Type="http://schemas.openxmlformats.org/officeDocument/2006/relationships/slide" Target="slides/slide30.xml"/><Relationship Id="rId21" Type="http://schemas.openxmlformats.org/officeDocument/2006/relationships/slide" Target="slides/slide12.xml"/><Relationship Id="rId34" Type="http://schemas.openxmlformats.org/officeDocument/2006/relationships/slide" Target="slides/slide25.xml"/><Relationship Id="rId42" Type="http://schemas.openxmlformats.org/officeDocument/2006/relationships/slide" Target="slides/slide33.xml"/><Relationship Id="rId47" Type="http://schemas.openxmlformats.org/officeDocument/2006/relationships/slide" Target="slides/slide38.xml"/><Relationship Id="rId50" Type="http://schemas.openxmlformats.org/officeDocument/2006/relationships/slide" Target="slides/slide41.xml"/><Relationship Id="rId55" Type="http://schemas.openxmlformats.org/officeDocument/2006/relationships/viewProps" Target="viewProps.xml"/><Relationship Id="rId7" Type="http://schemas.openxmlformats.org/officeDocument/2006/relationships/slideMaster" Target="slideMasters/slideMaster3.xml"/><Relationship Id="rId12" Type="http://schemas.openxmlformats.org/officeDocument/2006/relationships/slide" Target="slides/slide3.xml"/><Relationship Id="rId17" Type="http://schemas.openxmlformats.org/officeDocument/2006/relationships/slide" Target="slides/slide8.xml"/><Relationship Id="rId25" Type="http://schemas.openxmlformats.org/officeDocument/2006/relationships/slide" Target="slides/slide16.xml"/><Relationship Id="rId33" Type="http://schemas.openxmlformats.org/officeDocument/2006/relationships/slide" Target="slides/slide24.xml"/><Relationship Id="rId38" Type="http://schemas.openxmlformats.org/officeDocument/2006/relationships/slide" Target="slides/slide29.xml"/><Relationship Id="rId46" Type="http://schemas.openxmlformats.org/officeDocument/2006/relationships/slide" Target="slides/slide37.xml"/><Relationship Id="rId2" Type="http://schemas.openxmlformats.org/officeDocument/2006/relationships/customXml" Target="../customXml/item2.xml"/><Relationship Id="rId16" Type="http://schemas.openxmlformats.org/officeDocument/2006/relationships/slide" Target="slides/slide7.xml"/><Relationship Id="rId20" Type="http://schemas.openxmlformats.org/officeDocument/2006/relationships/slide" Target="slides/slide11.xml"/><Relationship Id="rId29" Type="http://schemas.openxmlformats.org/officeDocument/2006/relationships/slide" Target="slides/slide20.xml"/><Relationship Id="rId41" Type="http://schemas.openxmlformats.org/officeDocument/2006/relationships/slide" Target="slides/slide32.xml"/><Relationship Id="rId54"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Master" Target="slideMasters/slideMaster2.xml"/><Relationship Id="rId11" Type="http://schemas.openxmlformats.org/officeDocument/2006/relationships/slide" Target="slides/slide2.xml"/><Relationship Id="rId24" Type="http://schemas.openxmlformats.org/officeDocument/2006/relationships/slide" Target="slides/slide15.xml"/><Relationship Id="rId32" Type="http://schemas.openxmlformats.org/officeDocument/2006/relationships/slide" Target="slides/slide23.xml"/><Relationship Id="rId37" Type="http://schemas.openxmlformats.org/officeDocument/2006/relationships/slide" Target="slides/slide28.xml"/><Relationship Id="rId40" Type="http://schemas.openxmlformats.org/officeDocument/2006/relationships/slide" Target="slides/slide31.xml"/><Relationship Id="rId45" Type="http://schemas.openxmlformats.org/officeDocument/2006/relationships/slide" Target="slides/slide36.xml"/><Relationship Id="rId53" Type="http://schemas.openxmlformats.org/officeDocument/2006/relationships/notesMaster" Target="notesMasters/notesMaster1.xml"/><Relationship Id="rId5" Type="http://schemas.openxmlformats.org/officeDocument/2006/relationships/slideMaster" Target="slideMasters/slideMaster1.xml"/><Relationship Id="rId15" Type="http://schemas.openxmlformats.org/officeDocument/2006/relationships/slide" Target="slides/slide6.xml"/><Relationship Id="rId23" Type="http://schemas.openxmlformats.org/officeDocument/2006/relationships/slide" Target="slides/slide14.xml"/><Relationship Id="rId28" Type="http://schemas.openxmlformats.org/officeDocument/2006/relationships/slide" Target="slides/slide19.xml"/><Relationship Id="rId36" Type="http://schemas.openxmlformats.org/officeDocument/2006/relationships/slide" Target="slides/slide27.xml"/><Relationship Id="rId49" Type="http://schemas.openxmlformats.org/officeDocument/2006/relationships/slide" Target="slides/slide40.xml"/><Relationship Id="rId57" Type="http://schemas.openxmlformats.org/officeDocument/2006/relationships/tableStyles" Target="tableStyles.xml"/><Relationship Id="rId10" Type="http://schemas.openxmlformats.org/officeDocument/2006/relationships/slide" Target="slides/slide1.xml"/><Relationship Id="rId19" Type="http://schemas.openxmlformats.org/officeDocument/2006/relationships/slide" Target="slides/slide10.xml"/><Relationship Id="rId31" Type="http://schemas.openxmlformats.org/officeDocument/2006/relationships/slide" Target="slides/slide22.xml"/><Relationship Id="rId44" Type="http://schemas.openxmlformats.org/officeDocument/2006/relationships/slide" Target="slides/slide35.xml"/><Relationship Id="rId52" Type="http://schemas.openxmlformats.org/officeDocument/2006/relationships/slide" Target="slides/slide43.xml"/><Relationship Id="rId4" Type="http://schemas.openxmlformats.org/officeDocument/2006/relationships/customXml" Target="../customXml/item4.xml"/><Relationship Id="rId9" Type="http://schemas.openxmlformats.org/officeDocument/2006/relationships/slideMaster" Target="slideMasters/slideMaster5.xml"/><Relationship Id="rId14" Type="http://schemas.openxmlformats.org/officeDocument/2006/relationships/slide" Target="slides/slide5.xml"/><Relationship Id="rId22" Type="http://schemas.openxmlformats.org/officeDocument/2006/relationships/slide" Target="slides/slide13.xml"/><Relationship Id="rId27" Type="http://schemas.openxmlformats.org/officeDocument/2006/relationships/slide" Target="slides/slide18.xml"/><Relationship Id="rId30" Type="http://schemas.openxmlformats.org/officeDocument/2006/relationships/slide" Target="slides/slide21.xml"/><Relationship Id="rId35" Type="http://schemas.openxmlformats.org/officeDocument/2006/relationships/slide" Target="slides/slide26.xml"/><Relationship Id="rId43" Type="http://schemas.openxmlformats.org/officeDocument/2006/relationships/slide" Target="slides/slide34.xml"/><Relationship Id="rId48" Type="http://schemas.openxmlformats.org/officeDocument/2006/relationships/slide" Target="slides/slide39.xml"/><Relationship Id="rId56" Type="http://schemas.openxmlformats.org/officeDocument/2006/relationships/theme" Target="theme/theme1.xml"/><Relationship Id="rId8" Type="http://schemas.openxmlformats.org/officeDocument/2006/relationships/slideMaster" Target="slideMasters/slideMaster4.xml"/><Relationship Id="rId51" Type="http://schemas.openxmlformats.org/officeDocument/2006/relationships/slide" Target="slides/slide42.xml"/><Relationship Id="rId3" Type="http://schemas.openxmlformats.org/officeDocument/2006/relationships/customXml" Target="../customXml/item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F91559C-2280-4BF1-A3C2-D7D8776281D1}" type="datetimeFigureOut">
              <a:rPr lang="en-US" smtClean="0"/>
              <a:t>6/19/2018</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379459E-E7C0-402A-B93E-ECC47BD18994}" type="slidenum">
              <a:rPr lang="en-US" smtClean="0"/>
              <a:t>‹#›</a:t>
            </a:fld>
            <a:endParaRPr lang="en-US"/>
          </a:p>
        </p:txBody>
      </p:sp>
    </p:spTree>
    <p:extLst>
      <p:ext uri="{BB962C8B-B14F-4D97-AF65-F5344CB8AC3E}">
        <p14:creationId xmlns:p14="http://schemas.microsoft.com/office/powerpoint/2010/main" val="261517301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10" name="Right Triangle 9"/>
          <p:cNvSpPr/>
          <p:nvPr/>
        </p:nvSpPr>
        <p:spPr>
          <a:xfrm>
            <a:off x="-2" y="4664147"/>
            <a:ext cx="12201452"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Title 8"/>
          <p:cNvSpPr>
            <a:spLocks noGrp="1"/>
          </p:cNvSpPr>
          <p:nvPr>
            <p:ph type="ctrTitle"/>
          </p:nvPr>
        </p:nvSpPr>
        <p:spPr>
          <a:xfrm>
            <a:off x="914400" y="1752614"/>
            <a:ext cx="103632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defRPr>
            </a:lvl1pPr>
            <a:extLst/>
          </a:lstStyle>
          <a:p>
            <a:r>
              <a:rPr kumimoji="0" lang="en-US" smtClean="0"/>
              <a:t>Click to edit Master title style</a:t>
            </a:r>
            <a:endParaRPr kumimoji="0" lang="en-US"/>
          </a:p>
        </p:txBody>
      </p:sp>
      <p:sp>
        <p:nvSpPr>
          <p:cNvPr id="17" name="Subtitle 16"/>
          <p:cNvSpPr>
            <a:spLocks noGrp="1"/>
          </p:cNvSpPr>
          <p:nvPr>
            <p:ph type="subTitle" idx="1"/>
          </p:nvPr>
        </p:nvSpPr>
        <p:spPr>
          <a:xfrm>
            <a:off x="914400" y="3611607"/>
            <a:ext cx="10363200" cy="1199704"/>
          </a:xfrm>
        </p:spPr>
        <p:txBody>
          <a:bodyPr lIns="45720" rIns="45720"/>
          <a:lstStyle>
            <a:lvl1pPr marL="0" marR="64008"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a:p>
        </p:txBody>
      </p:sp>
      <p:grpSp>
        <p:nvGrpSpPr>
          <p:cNvPr id="2" name="Group 1"/>
          <p:cNvGrpSpPr/>
          <p:nvPr/>
        </p:nvGrpSpPr>
        <p:grpSpPr>
          <a:xfrm>
            <a:off x="-5018" y="4953000"/>
            <a:ext cx="12197020" cy="1912088"/>
            <a:chOff x="-3765" y="4832896"/>
            <a:chExt cx="9147765" cy="2032192"/>
          </a:xfrm>
        </p:grpSpPr>
        <p:sp>
          <p:nvSpPr>
            <p:cNvPr id="7" name="Freeform 6"/>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8" name="Freeform 7"/>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1" name="Freeform 10"/>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2" name="Straight Connector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30" name="Date Placeholder 29"/>
          <p:cNvSpPr>
            <a:spLocks noGrp="1"/>
          </p:cNvSpPr>
          <p:nvPr>
            <p:ph type="dt" sz="half" idx="10"/>
          </p:nvPr>
        </p:nvSpPr>
        <p:spPr/>
        <p:txBody>
          <a:bodyPr/>
          <a:lstStyle>
            <a:lvl1pPr>
              <a:defRPr>
                <a:solidFill>
                  <a:srgbClr val="FFFFFF"/>
                </a:solidFill>
              </a:defRPr>
            </a:lvl1pPr>
            <a:extLst/>
          </a:lstStyle>
          <a:p>
            <a:fld id="{B61BEF0D-F0BB-DE4B-95CE-6DB70DBA9567}" type="datetimeFigureOut">
              <a:rPr lang="en-US" smtClean="0"/>
              <a:pPr/>
              <a:t>6/19/2018</a:t>
            </a:fld>
            <a:endParaRPr lang="en-US" dirty="0"/>
          </a:p>
        </p:txBody>
      </p:sp>
      <p:sp>
        <p:nvSpPr>
          <p:cNvPr id="19" name="Footer Placeholder 18"/>
          <p:cNvSpPr>
            <a:spLocks noGrp="1"/>
          </p:cNvSpPr>
          <p:nvPr>
            <p:ph type="ftr" sz="quarter" idx="11"/>
          </p:nvPr>
        </p:nvSpPr>
        <p:spPr/>
        <p:txBody>
          <a:bodyPr/>
          <a:lstStyle>
            <a:lvl1pPr>
              <a:defRPr>
                <a:solidFill>
                  <a:schemeClr val="accent1">
                    <a:tint val="20000"/>
                  </a:schemeClr>
                </a:solidFill>
              </a:defRPr>
            </a:lvl1pPr>
            <a:extLst/>
          </a:lstStyle>
          <a:p>
            <a:endParaRPr lang="en-US" dirty="0"/>
          </a:p>
        </p:txBody>
      </p:sp>
      <p:sp>
        <p:nvSpPr>
          <p:cNvPr id="27" name="Slide Number Placeholder 26"/>
          <p:cNvSpPr>
            <a:spLocks noGrp="1"/>
          </p:cNvSpPr>
          <p:nvPr>
            <p:ph type="sldNum" sz="quarter" idx="12"/>
          </p:nvPr>
        </p:nvSpPr>
        <p:spPr/>
        <p:txBody>
          <a:bodyPr/>
          <a:lstStyle>
            <a:lvl1pPr>
              <a:defRPr>
                <a:solidFill>
                  <a:srgbClr val="FFFFFF"/>
                </a:solidFill>
              </a:defRPr>
            </a:lvl1pPr>
            <a:extLst/>
          </a:lstStyle>
          <a:p>
            <a:fld id="{D57F1E4F-1CFF-5643-939E-217C01CDF565}" type="slidenum">
              <a:rPr lang="en-US" smtClean="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609600" y="1481333"/>
            <a:ext cx="10972800" cy="4386071"/>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55C6B4A9-1611-4792-9094-5F34BCA07E0B}" type="datetimeFigureOut">
              <a:rPr lang="en-US" smtClean="0"/>
              <a:t>6/19/2018</a:t>
            </a:fld>
            <a:endParaRPr lang="en-US" dirty="0"/>
          </a:p>
        </p:txBody>
      </p:sp>
      <p:sp>
        <p:nvSpPr>
          <p:cNvPr id="5" name="Footer Placeholder 4"/>
          <p:cNvSpPr>
            <a:spLocks noGrp="1"/>
          </p:cNvSpPr>
          <p:nvPr>
            <p:ph type="ftr" sz="quarter" idx="11"/>
          </p:nvPr>
        </p:nvSpPr>
        <p:spPr/>
        <p:txBody>
          <a:bodyPr/>
          <a:lstStyle>
            <a:extLst/>
          </a:lstStyle>
          <a:p>
            <a:endParaRPr lang="en-US" dirty="0"/>
          </a:p>
        </p:txBody>
      </p:sp>
      <p:sp>
        <p:nvSpPr>
          <p:cNvPr id="6" name="Slide Number Placeholder 5"/>
          <p:cNvSpPr>
            <a:spLocks noGrp="1"/>
          </p:cNvSpPr>
          <p:nvPr>
            <p:ph type="sldNum" sz="quarter" idx="12"/>
          </p:nvPr>
        </p:nvSpPr>
        <p:spPr/>
        <p:txBody>
          <a:bodyPr/>
          <a:lstStyle>
            <a:extLst/>
          </a:lstStyle>
          <a:p>
            <a:fld id="{89333C77-0158-454C-844F-B7AB9BD7DAD4}" type="slidenum">
              <a:rPr lang="en-US" smtClean="0"/>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125351" y="274653"/>
            <a:ext cx="2369960" cy="5592761"/>
          </a:xfrm>
        </p:spPr>
        <p:txBody>
          <a:bodyPr vert="eaVert"/>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609600" y="274641"/>
            <a:ext cx="8432800" cy="5592760"/>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B61BEF0D-F0BB-DE4B-95CE-6DB70DBA9567}" type="datetimeFigureOut">
              <a:rPr lang="en-US" smtClean="0"/>
              <a:pPr/>
              <a:t>6/19/2018</a:t>
            </a:fld>
            <a:endParaRPr lang="en-US" dirty="0"/>
          </a:p>
        </p:txBody>
      </p:sp>
      <p:sp>
        <p:nvSpPr>
          <p:cNvPr id="5" name="Footer Placeholder 4"/>
          <p:cNvSpPr>
            <a:spLocks noGrp="1"/>
          </p:cNvSpPr>
          <p:nvPr>
            <p:ph type="ftr" sz="quarter" idx="11"/>
          </p:nvPr>
        </p:nvSpPr>
        <p:spPr/>
        <p:txBody>
          <a:bodyPr/>
          <a:lstStyle>
            <a:extLst/>
          </a:lstStyle>
          <a:p>
            <a:endParaRPr lang="en-US" dirty="0"/>
          </a:p>
        </p:txBody>
      </p:sp>
      <p:sp>
        <p:nvSpPr>
          <p:cNvPr id="6" name="Slide Number Placeholder 5"/>
          <p:cNvSpPr>
            <a:spLocks noGrp="1"/>
          </p:cNvSpPr>
          <p:nvPr>
            <p:ph type="sldNum" sz="quarter" idx="12"/>
          </p:nvPr>
        </p:nvSpPr>
        <p:spPr/>
        <p:txBody>
          <a:bodyPr/>
          <a:lstStyle>
            <a:extLst/>
          </a:lstStyle>
          <a:p>
            <a:fld id="{D57F1E4F-1CFF-5643-939E-217C01CDF565}" type="slidenum">
              <a:rPr lang="en-US" smtClean="0"/>
              <a:pPr/>
              <a:t>‹#›</a:t>
            </a:fld>
            <a:endParaRPr 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10" name="Right Triangle 9"/>
          <p:cNvSpPr/>
          <p:nvPr/>
        </p:nvSpPr>
        <p:spPr>
          <a:xfrm>
            <a:off x="-2" y="4664147"/>
            <a:ext cx="12201452"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defTabSz="914400"/>
            <a:endParaRPr lang="en-US">
              <a:solidFill>
                <a:prstClr val="white"/>
              </a:solidFill>
            </a:endParaRPr>
          </a:p>
        </p:txBody>
      </p:sp>
      <p:sp>
        <p:nvSpPr>
          <p:cNvPr id="9" name="Title 8"/>
          <p:cNvSpPr>
            <a:spLocks noGrp="1"/>
          </p:cNvSpPr>
          <p:nvPr>
            <p:ph type="ctrTitle"/>
          </p:nvPr>
        </p:nvSpPr>
        <p:spPr>
          <a:xfrm>
            <a:off x="914400" y="1752608"/>
            <a:ext cx="103632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defRPr>
            </a:lvl1pPr>
            <a:extLst/>
          </a:lstStyle>
          <a:p>
            <a:r>
              <a:rPr kumimoji="0" lang="en-US" smtClean="0"/>
              <a:t>Click to edit Master title style</a:t>
            </a:r>
            <a:endParaRPr kumimoji="0" lang="en-US"/>
          </a:p>
        </p:txBody>
      </p:sp>
      <p:sp>
        <p:nvSpPr>
          <p:cNvPr id="17" name="Subtitle 16"/>
          <p:cNvSpPr>
            <a:spLocks noGrp="1"/>
          </p:cNvSpPr>
          <p:nvPr>
            <p:ph type="subTitle" idx="1"/>
          </p:nvPr>
        </p:nvSpPr>
        <p:spPr>
          <a:xfrm>
            <a:off x="914400" y="3611607"/>
            <a:ext cx="10363200" cy="1199704"/>
          </a:xfrm>
        </p:spPr>
        <p:txBody>
          <a:bodyPr lIns="45720" rIns="45720"/>
          <a:lstStyle>
            <a:lvl1pPr marL="0" marR="64008"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a:p>
        </p:txBody>
      </p:sp>
      <p:grpSp>
        <p:nvGrpSpPr>
          <p:cNvPr id="2" name="Group 1"/>
          <p:cNvGrpSpPr/>
          <p:nvPr/>
        </p:nvGrpSpPr>
        <p:grpSpPr>
          <a:xfrm>
            <a:off x="-5018" y="4953000"/>
            <a:ext cx="12197020" cy="1912088"/>
            <a:chOff x="-3765" y="4832896"/>
            <a:chExt cx="9147765" cy="2032192"/>
          </a:xfrm>
        </p:grpSpPr>
        <p:sp>
          <p:nvSpPr>
            <p:cNvPr id="7" name="Freeform 6"/>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pPr defTabSz="914400"/>
              <a:endParaRPr lang="en-US">
                <a:solidFill>
                  <a:prstClr val="black"/>
                </a:solidFill>
              </a:endParaRPr>
            </a:p>
          </p:txBody>
        </p:sp>
        <p:sp>
          <p:nvSpPr>
            <p:cNvPr id="8" name="Freeform 7"/>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pPr defTabSz="914400"/>
              <a:endParaRPr lang="en-US">
                <a:solidFill>
                  <a:prstClr val="black"/>
                </a:solidFill>
              </a:endParaRPr>
            </a:p>
          </p:txBody>
        </p:sp>
        <p:sp>
          <p:nvSpPr>
            <p:cNvPr id="11" name="Freeform 10"/>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defTabSz="914400"/>
              <a:endParaRPr lang="en-US">
                <a:solidFill>
                  <a:prstClr val="white"/>
                </a:solidFill>
              </a:endParaRPr>
            </a:p>
          </p:txBody>
        </p:sp>
        <p:cxnSp>
          <p:nvCxnSpPr>
            <p:cNvPr id="12" name="Straight Connector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30" name="Date Placeholder 29"/>
          <p:cNvSpPr>
            <a:spLocks noGrp="1"/>
          </p:cNvSpPr>
          <p:nvPr>
            <p:ph type="dt" sz="half" idx="10"/>
          </p:nvPr>
        </p:nvSpPr>
        <p:spPr/>
        <p:txBody>
          <a:bodyPr/>
          <a:lstStyle>
            <a:lvl1pPr>
              <a:defRPr>
                <a:solidFill>
                  <a:srgbClr val="FFFFFF"/>
                </a:solidFill>
              </a:defRPr>
            </a:lvl1pPr>
            <a:extLst/>
          </a:lstStyle>
          <a:p>
            <a:fld id="{1D8BD707-D9CF-40AE-B4C6-C98DA3205C09}" type="datetimeFigureOut">
              <a:rPr lang="en-US" smtClean="0"/>
              <a:pPr/>
              <a:t>6/19/2018</a:t>
            </a:fld>
            <a:endParaRPr lang="en-US"/>
          </a:p>
        </p:txBody>
      </p:sp>
      <p:sp>
        <p:nvSpPr>
          <p:cNvPr id="19" name="Footer Placeholder 18"/>
          <p:cNvSpPr>
            <a:spLocks noGrp="1"/>
          </p:cNvSpPr>
          <p:nvPr>
            <p:ph type="ftr" sz="quarter" idx="11"/>
          </p:nvPr>
        </p:nvSpPr>
        <p:spPr/>
        <p:txBody>
          <a:bodyPr/>
          <a:lstStyle>
            <a:lvl1pPr>
              <a:defRPr>
                <a:solidFill>
                  <a:schemeClr val="accent1">
                    <a:tint val="20000"/>
                  </a:schemeClr>
                </a:solidFill>
              </a:defRPr>
            </a:lvl1pPr>
            <a:extLst/>
          </a:lstStyle>
          <a:p>
            <a:endParaRPr lang="en-US">
              <a:solidFill>
                <a:srgbClr val="2DA2BF">
                  <a:tint val="20000"/>
                </a:srgbClr>
              </a:solidFill>
            </a:endParaRPr>
          </a:p>
        </p:txBody>
      </p:sp>
      <p:sp>
        <p:nvSpPr>
          <p:cNvPr id="27" name="Slide Number Placeholder 26"/>
          <p:cNvSpPr>
            <a:spLocks noGrp="1"/>
          </p:cNvSpPr>
          <p:nvPr>
            <p:ph type="sldNum" sz="quarter" idx="12"/>
          </p:nvPr>
        </p:nvSpPr>
        <p:spPr/>
        <p:txBody>
          <a:bodyPr/>
          <a:lstStyle>
            <a:lvl1pPr>
              <a:defRPr>
                <a:solidFill>
                  <a:srgbClr val="FFFFFF"/>
                </a:solidFill>
              </a:defRPr>
            </a:lvl1pPr>
            <a:extLst/>
          </a:lstStyle>
          <a:p>
            <a:fld id="{B6F15528-21DE-4FAA-801E-634DDDAF4B2B}" type="slidenum">
              <a:rPr lang="en-US" smtClean="0"/>
              <a:pPr/>
              <a:t>‹#›</a:t>
            </a:fld>
            <a:endParaRPr lang="en-US"/>
          </a:p>
        </p:txBody>
      </p:sp>
    </p:spTree>
    <p:extLst>
      <p:ext uri="{BB962C8B-B14F-4D97-AF65-F5344CB8AC3E}">
        <p14:creationId xmlns:p14="http://schemas.microsoft.com/office/powerpoint/2010/main" val="46772841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1D8BD707-D9CF-40AE-B4C6-C98DA3205C09}" type="datetimeFigureOut">
              <a:rPr lang="en-US" smtClean="0">
                <a:solidFill>
                  <a:prstClr val="black"/>
                </a:solidFill>
              </a:rPr>
              <a:pPr/>
              <a:t>6/19/2018</a:t>
            </a:fld>
            <a:endParaRPr lang="en-US">
              <a:solidFill>
                <a:prstClr val="black"/>
              </a:solidFill>
            </a:endParaRPr>
          </a:p>
        </p:txBody>
      </p:sp>
      <p:sp>
        <p:nvSpPr>
          <p:cNvPr id="5" name="Footer Placeholder 4"/>
          <p:cNvSpPr>
            <a:spLocks noGrp="1"/>
          </p:cNvSpPr>
          <p:nvPr>
            <p:ph type="ftr" sz="quarter" idx="11"/>
          </p:nvPr>
        </p:nvSpPr>
        <p:spPr/>
        <p:txBody>
          <a:bodyPr/>
          <a:lstStyle>
            <a:extLst/>
          </a:lstStyle>
          <a:p>
            <a:endParaRPr lang="en-US">
              <a:solidFill>
                <a:prstClr val="black"/>
              </a:solidFill>
            </a:endParaRPr>
          </a:p>
        </p:txBody>
      </p:sp>
      <p:sp>
        <p:nvSpPr>
          <p:cNvPr id="6" name="Slide Number Placeholder 5"/>
          <p:cNvSpPr>
            <a:spLocks noGrp="1"/>
          </p:cNvSpPr>
          <p:nvPr>
            <p:ph type="sldNum" sz="quarter" idx="12"/>
          </p:nvPr>
        </p:nvSpPr>
        <p:spPr/>
        <p:txBody>
          <a:bodyPr/>
          <a:lstStyle>
            <a:extLst/>
          </a:lstStyle>
          <a:p>
            <a:fld id="{B6F15528-21DE-4FAA-801E-634DDDAF4B2B}" type="slidenum">
              <a:rPr lang="en-US" smtClean="0">
                <a:solidFill>
                  <a:prstClr val="black"/>
                </a:solidFill>
              </a:rPr>
              <a:pPr/>
              <a:t>‹#›</a:t>
            </a:fld>
            <a:endParaRPr lang="en-US">
              <a:solidFill>
                <a:prstClr val="black"/>
              </a:solidFill>
            </a:endParaRPr>
          </a:p>
        </p:txBody>
      </p:sp>
      <p:sp>
        <p:nvSpPr>
          <p:cNvPr id="7" name="Title 6"/>
          <p:cNvSpPr>
            <a:spLocks noGrp="1"/>
          </p:cNvSpPr>
          <p:nvPr>
            <p:ph type="title"/>
          </p:nvPr>
        </p:nvSpPr>
        <p:spPr/>
        <p:txBody>
          <a:bodyPr rtlCol="0"/>
          <a:lstStyle>
            <a:extLst/>
          </a:lstStyle>
          <a:p>
            <a:r>
              <a:rPr kumimoji="0" lang="en-US" smtClean="0"/>
              <a:t>Click to edit Master title style</a:t>
            </a:r>
            <a:endParaRPr kumimoji="0" lang="en-US"/>
          </a:p>
        </p:txBody>
      </p:sp>
    </p:spTree>
    <p:extLst>
      <p:ext uri="{BB962C8B-B14F-4D97-AF65-F5344CB8AC3E}">
        <p14:creationId xmlns:p14="http://schemas.microsoft.com/office/powerpoint/2010/main" val="231252679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963168" y="1059712"/>
            <a:ext cx="10363200" cy="1828800"/>
          </a:xfrm>
        </p:spPr>
        <p:txBody>
          <a:bodyPr vert="horz" anchor="b">
            <a:normAutofit/>
            <a:scene3d>
              <a:camera prst="orthographicFront"/>
              <a:lightRig rig="soft" dir="t"/>
            </a:scene3d>
            <a:sp3d prstMaterial="softEdge">
              <a:bevelT w="25400" h="25400"/>
            </a:sp3d>
          </a:bodyPr>
          <a:lstStyle>
            <a:lvl1pPr algn="r">
              <a:buNone/>
              <a:defRPr sz="4800" b="1" cap="none" baseline="0">
                <a:effectLst>
                  <a:outerShdw blurRad="31750" dist="25400" dir="5400000" algn="tl" rotWithShape="0">
                    <a:srgbClr val="000000">
                      <a:alpha val="25000"/>
                    </a:srgbClr>
                  </a:outerShdw>
                </a:effectLst>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5230284" y="2931712"/>
            <a:ext cx="6096000" cy="1454888"/>
          </a:xfrm>
        </p:spPr>
        <p:txBody>
          <a:bodyPr lIns="91440" rIns="91440" anchor="t"/>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extLst/>
          </a:lstStyle>
          <a:p>
            <a:fld id="{1D8BD707-D9CF-40AE-B4C6-C98DA3205C09}" type="datetimeFigureOut">
              <a:rPr lang="en-US" smtClean="0">
                <a:solidFill>
                  <a:prstClr val="white"/>
                </a:solidFill>
              </a:rPr>
              <a:pPr/>
              <a:t>6/19/2018</a:t>
            </a:fld>
            <a:endParaRPr lang="en-US">
              <a:solidFill>
                <a:prstClr val="white"/>
              </a:solidFill>
            </a:endParaRPr>
          </a:p>
        </p:txBody>
      </p:sp>
      <p:sp>
        <p:nvSpPr>
          <p:cNvPr id="5" name="Footer Placeholder 4"/>
          <p:cNvSpPr>
            <a:spLocks noGrp="1"/>
          </p:cNvSpPr>
          <p:nvPr>
            <p:ph type="ftr" sz="quarter" idx="11"/>
          </p:nvPr>
        </p:nvSpPr>
        <p:spPr/>
        <p:txBody>
          <a:bodyPr/>
          <a:lstStyle>
            <a:extLst/>
          </a:lstStyle>
          <a:p>
            <a:endParaRPr lang="en-US">
              <a:solidFill>
                <a:prstClr val="white"/>
              </a:solidFill>
            </a:endParaRPr>
          </a:p>
        </p:txBody>
      </p:sp>
      <p:sp>
        <p:nvSpPr>
          <p:cNvPr id="6" name="Slide Number Placeholder 5"/>
          <p:cNvSpPr>
            <a:spLocks noGrp="1"/>
          </p:cNvSpPr>
          <p:nvPr>
            <p:ph type="sldNum" sz="quarter" idx="12"/>
          </p:nvPr>
        </p:nvSpPr>
        <p:spPr/>
        <p:txBody>
          <a:bodyPr/>
          <a:lstStyle>
            <a:extLst/>
          </a:lstStyle>
          <a:p>
            <a:fld id="{B6F15528-21DE-4FAA-801E-634DDDAF4B2B}" type="slidenum">
              <a:rPr lang="en-US" smtClean="0">
                <a:solidFill>
                  <a:prstClr val="white"/>
                </a:solidFill>
              </a:rPr>
              <a:pPr/>
              <a:t>‹#›</a:t>
            </a:fld>
            <a:endParaRPr lang="en-US">
              <a:solidFill>
                <a:prstClr val="white"/>
              </a:solidFill>
            </a:endParaRPr>
          </a:p>
        </p:txBody>
      </p:sp>
      <p:sp>
        <p:nvSpPr>
          <p:cNvPr id="7" name="Chevron 6"/>
          <p:cNvSpPr/>
          <p:nvPr/>
        </p:nvSpPr>
        <p:spPr>
          <a:xfrm>
            <a:off x="4848907" y="3005472"/>
            <a:ext cx="24384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defTabSz="914400"/>
            <a:endParaRPr lang="en-US">
              <a:solidFill>
                <a:prstClr val="white"/>
              </a:solidFill>
            </a:endParaRPr>
          </a:p>
        </p:txBody>
      </p:sp>
      <p:sp>
        <p:nvSpPr>
          <p:cNvPr id="8" name="Chevron 7"/>
          <p:cNvSpPr/>
          <p:nvPr/>
        </p:nvSpPr>
        <p:spPr>
          <a:xfrm>
            <a:off x="4600352" y="3005472"/>
            <a:ext cx="24384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defTabSz="914400"/>
            <a:endParaRPr lang="en-US">
              <a:solidFill>
                <a:prstClr val="white"/>
              </a:solidFill>
            </a:endParaRPr>
          </a:p>
        </p:txBody>
      </p:sp>
    </p:spTree>
    <p:extLst>
      <p:ext uri="{BB962C8B-B14F-4D97-AF65-F5344CB8AC3E}">
        <p14:creationId xmlns:p14="http://schemas.microsoft.com/office/powerpoint/2010/main" val="1012168957"/>
      </p:ext>
    </p:extLst>
  </p:cSld>
  <p:clrMapOvr>
    <a:overrideClrMapping bg1="dk1" tx1="lt1" bg2="dk2" tx2="lt2" accent1="accent1" accent2="accent2" accent3="accent3" accent4="accent4" accent5="accent5" accent6="accent6" hlink="hlink" folHlink="folHlink"/>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bg>
      <p:bgRef idx="1002">
        <a:schemeClr val="bg1"/>
      </p:bgRef>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609600" y="1481335"/>
            <a:ext cx="53848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6197600" y="1481335"/>
            <a:ext cx="53848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1D8BD707-D9CF-40AE-B4C6-C98DA3205C09}" type="datetimeFigureOut">
              <a:rPr lang="en-US" smtClean="0">
                <a:solidFill>
                  <a:prstClr val="white"/>
                </a:solidFill>
              </a:rPr>
              <a:pPr/>
              <a:t>6/19/2018</a:t>
            </a:fld>
            <a:endParaRPr lang="en-US">
              <a:solidFill>
                <a:prstClr val="white"/>
              </a:solidFill>
            </a:endParaRPr>
          </a:p>
        </p:txBody>
      </p:sp>
      <p:sp>
        <p:nvSpPr>
          <p:cNvPr id="6" name="Footer Placeholder 5"/>
          <p:cNvSpPr>
            <a:spLocks noGrp="1"/>
          </p:cNvSpPr>
          <p:nvPr>
            <p:ph type="ftr" sz="quarter" idx="11"/>
          </p:nvPr>
        </p:nvSpPr>
        <p:spPr/>
        <p:txBody>
          <a:bodyPr/>
          <a:lstStyle>
            <a:extLst/>
          </a:lstStyle>
          <a:p>
            <a:endParaRPr lang="en-US">
              <a:solidFill>
                <a:prstClr val="white"/>
              </a:solidFill>
            </a:endParaRPr>
          </a:p>
        </p:txBody>
      </p:sp>
      <p:sp>
        <p:nvSpPr>
          <p:cNvPr id="7" name="Slide Number Placeholder 6"/>
          <p:cNvSpPr>
            <a:spLocks noGrp="1"/>
          </p:cNvSpPr>
          <p:nvPr>
            <p:ph type="sldNum" sz="quarter" idx="12"/>
          </p:nvPr>
        </p:nvSpPr>
        <p:spPr/>
        <p:txBody>
          <a:bodyPr/>
          <a:lstStyle>
            <a:extLst/>
          </a:lstStyle>
          <a:p>
            <a:fld id="{B6F15528-21DE-4FAA-801E-634DDDAF4B2B}" type="slidenum">
              <a:rPr lang="en-US" smtClean="0">
                <a:solidFill>
                  <a:prstClr val="white"/>
                </a:solidFill>
              </a:rPr>
              <a:pPr/>
              <a:t>‹#›</a:t>
            </a:fld>
            <a:endParaRPr lang="en-US">
              <a:solidFill>
                <a:prstClr val="white"/>
              </a:solidFill>
            </a:endParaRPr>
          </a:p>
        </p:txBody>
      </p:sp>
      <p:sp>
        <p:nvSpPr>
          <p:cNvPr id="8" name="Title 7"/>
          <p:cNvSpPr>
            <a:spLocks noGrp="1"/>
          </p:cNvSpPr>
          <p:nvPr>
            <p:ph type="title"/>
          </p:nvPr>
        </p:nvSpPr>
        <p:spPr/>
        <p:txBody>
          <a:bodyPr rtlCol="0"/>
          <a:lstStyle>
            <a:extLst/>
          </a:lstStyle>
          <a:p>
            <a:r>
              <a:rPr kumimoji="0" lang="en-US" smtClean="0"/>
              <a:t>Click to edit Master title style</a:t>
            </a:r>
            <a:endParaRPr kumimoji="0" lang="en-US"/>
          </a:p>
        </p:txBody>
      </p:sp>
    </p:spTree>
    <p:extLst>
      <p:ext uri="{BB962C8B-B14F-4D97-AF65-F5344CB8AC3E}">
        <p14:creationId xmlns:p14="http://schemas.microsoft.com/office/powerpoint/2010/main" val="4210173245"/>
      </p:ext>
    </p:extLst>
  </p:cSld>
  <p:clrMapOvr>
    <a:overrideClrMapping bg1="dk1" tx1="lt1" bg2="dk2" tx2="lt2" accent1="accent1" accent2="accent2" accent3="accent3" accent4="accent4" accent5="accent5" accent6="accent6" hlink="hlink" folHlink="folHlink"/>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twoTxTwoObj" preserve="1">
  <p:cSld name="Comparis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609600" y="273050"/>
            <a:ext cx="10972800" cy="1143000"/>
          </a:xfrm>
        </p:spPr>
        <p:txBody>
          <a:bodyPr anchor="ctr"/>
          <a:lstStyle>
            <a:lvl1pPr>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609600" y="5410200"/>
            <a:ext cx="5386917"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6193373" y="5410200"/>
            <a:ext cx="5389033"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609600" y="1444301"/>
            <a:ext cx="5386917" cy="3941763"/>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6193372" y="1444301"/>
            <a:ext cx="5389033"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extLst/>
          </a:lstStyle>
          <a:p>
            <a:fld id="{1D8BD707-D9CF-40AE-B4C6-C98DA3205C09}" type="datetimeFigureOut">
              <a:rPr lang="en-US" smtClean="0">
                <a:solidFill>
                  <a:prstClr val="black"/>
                </a:solidFill>
              </a:rPr>
              <a:pPr/>
              <a:t>6/19/2018</a:t>
            </a:fld>
            <a:endParaRPr lang="en-US">
              <a:solidFill>
                <a:prstClr val="black"/>
              </a:solidFill>
            </a:endParaRPr>
          </a:p>
        </p:txBody>
      </p:sp>
      <p:sp>
        <p:nvSpPr>
          <p:cNvPr id="8" name="Footer Placeholder 7"/>
          <p:cNvSpPr>
            <a:spLocks noGrp="1"/>
          </p:cNvSpPr>
          <p:nvPr>
            <p:ph type="ftr" sz="quarter" idx="11"/>
          </p:nvPr>
        </p:nvSpPr>
        <p:spPr/>
        <p:txBody>
          <a:bodyPr/>
          <a:lstStyle>
            <a:extLst/>
          </a:lstStyle>
          <a:p>
            <a:endParaRPr lang="en-US">
              <a:solidFill>
                <a:prstClr val="black"/>
              </a:solidFill>
            </a:endParaRPr>
          </a:p>
        </p:txBody>
      </p:sp>
      <p:sp>
        <p:nvSpPr>
          <p:cNvPr id="9" name="Slide Number Placeholder 8"/>
          <p:cNvSpPr>
            <a:spLocks noGrp="1"/>
          </p:cNvSpPr>
          <p:nvPr>
            <p:ph type="sldNum" sz="quarter" idx="12"/>
          </p:nvPr>
        </p:nvSpPr>
        <p:spPr/>
        <p:txBody>
          <a:bodyPr/>
          <a:lstStyle>
            <a:extLst/>
          </a:lstStyle>
          <a:p>
            <a:fld id="{B6F15528-21DE-4FAA-801E-634DDDAF4B2B}" type="slidenum">
              <a:rPr lang="en-US" smtClean="0">
                <a:solidFill>
                  <a:prstClr val="black"/>
                </a:solidFill>
              </a:rPr>
              <a:pPr/>
              <a:t>‹#›</a:t>
            </a:fld>
            <a:endParaRPr lang="en-US">
              <a:solidFill>
                <a:prstClr val="black"/>
              </a:solidFill>
            </a:endParaRPr>
          </a:p>
        </p:txBody>
      </p:sp>
    </p:spTree>
    <p:extLst>
      <p:ext uri="{BB962C8B-B14F-4D97-AF65-F5344CB8AC3E}">
        <p14:creationId xmlns:p14="http://schemas.microsoft.com/office/powerpoint/2010/main" val="840491775"/>
      </p:ext>
    </p:extLst>
  </p:cSld>
  <p:clrMapOvr>
    <a:overrideClrMapping bg1="lt1" tx1="dk1" bg2="lt2" tx2="dk2" accent1="accent1" accent2="accent2" accent3="accent3" accent4="accent4" accent5="accent5" accent6="accent6" hlink="hlink" folHlink="folHlink"/>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bg>
      <p:bgRef idx="1002">
        <a:schemeClr val="bg1"/>
      </p:bgRef>
    </p:bg>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extLst/>
          </a:lstStyle>
          <a:p>
            <a:fld id="{1D8BD707-D9CF-40AE-B4C6-C98DA3205C09}" type="datetimeFigureOut">
              <a:rPr lang="en-US" smtClean="0">
                <a:solidFill>
                  <a:prstClr val="white"/>
                </a:solidFill>
              </a:rPr>
              <a:pPr/>
              <a:t>6/19/2018</a:t>
            </a:fld>
            <a:endParaRPr lang="en-US">
              <a:solidFill>
                <a:prstClr val="white"/>
              </a:solidFill>
            </a:endParaRPr>
          </a:p>
        </p:txBody>
      </p:sp>
      <p:sp>
        <p:nvSpPr>
          <p:cNvPr id="4" name="Footer Placeholder 3"/>
          <p:cNvSpPr>
            <a:spLocks noGrp="1"/>
          </p:cNvSpPr>
          <p:nvPr>
            <p:ph type="ftr" sz="quarter" idx="11"/>
          </p:nvPr>
        </p:nvSpPr>
        <p:spPr/>
        <p:txBody>
          <a:bodyPr/>
          <a:lstStyle>
            <a:extLst/>
          </a:lstStyle>
          <a:p>
            <a:endParaRPr lang="en-US">
              <a:solidFill>
                <a:prstClr val="white"/>
              </a:solidFill>
            </a:endParaRPr>
          </a:p>
        </p:txBody>
      </p:sp>
      <p:sp>
        <p:nvSpPr>
          <p:cNvPr id="5" name="Slide Number Placeholder 4"/>
          <p:cNvSpPr>
            <a:spLocks noGrp="1"/>
          </p:cNvSpPr>
          <p:nvPr>
            <p:ph type="sldNum" sz="quarter" idx="12"/>
          </p:nvPr>
        </p:nvSpPr>
        <p:spPr/>
        <p:txBody>
          <a:bodyPr/>
          <a:lstStyle>
            <a:extLst/>
          </a:lstStyle>
          <a:p>
            <a:fld id="{B6F15528-21DE-4FAA-801E-634DDDAF4B2B}" type="slidenum">
              <a:rPr lang="en-US" smtClean="0">
                <a:solidFill>
                  <a:prstClr val="white"/>
                </a:solidFill>
              </a:rPr>
              <a:pPr/>
              <a:t>‹#›</a:t>
            </a:fld>
            <a:endParaRPr lang="en-US">
              <a:solidFill>
                <a:prstClr val="white"/>
              </a:solidFill>
            </a:endParaRPr>
          </a:p>
        </p:txBody>
      </p:sp>
      <p:sp>
        <p:nvSpPr>
          <p:cNvPr id="6" name="Title 5"/>
          <p:cNvSpPr>
            <a:spLocks noGrp="1"/>
          </p:cNvSpPr>
          <p:nvPr>
            <p:ph type="title"/>
          </p:nvPr>
        </p:nvSpPr>
        <p:spPr/>
        <p:txBody>
          <a:bodyPr rtlCol="0"/>
          <a:lstStyle>
            <a:extLst/>
          </a:lstStyle>
          <a:p>
            <a:r>
              <a:rPr kumimoji="0" lang="en-US" smtClean="0"/>
              <a:t>Click to edit Master title style</a:t>
            </a:r>
            <a:endParaRPr kumimoji="0" lang="en-US"/>
          </a:p>
        </p:txBody>
      </p:sp>
    </p:spTree>
    <p:extLst>
      <p:ext uri="{BB962C8B-B14F-4D97-AF65-F5344CB8AC3E}">
        <p14:creationId xmlns:p14="http://schemas.microsoft.com/office/powerpoint/2010/main" val="4265014818"/>
      </p:ext>
    </p:extLst>
  </p:cSld>
  <p:clrMapOvr>
    <a:overrideClrMapping bg1="dk1" tx1="lt1" bg2="dk2" tx2="lt2" accent1="accent1" accent2="accent2" accent3="accent3" accent4="accent4" accent5="accent5" accent6="accent6" hlink="hlink" folHlink="folHlink"/>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extLst/>
          </a:lstStyle>
          <a:p>
            <a:fld id="{1D8BD707-D9CF-40AE-B4C6-C98DA3205C09}" type="datetimeFigureOut">
              <a:rPr lang="en-US" smtClean="0">
                <a:solidFill>
                  <a:prstClr val="black"/>
                </a:solidFill>
              </a:rPr>
              <a:pPr/>
              <a:t>6/19/2018</a:t>
            </a:fld>
            <a:endParaRPr lang="en-US">
              <a:solidFill>
                <a:prstClr val="black"/>
              </a:solidFill>
            </a:endParaRPr>
          </a:p>
        </p:txBody>
      </p:sp>
      <p:sp>
        <p:nvSpPr>
          <p:cNvPr id="3" name="Footer Placeholder 2"/>
          <p:cNvSpPr>
            <a:spLocks noGrp="1"/>
          </p:cNvSpPr>
          <p:nvPr>
            <p:ph type="ftr" sz="quarter" idx="11"/>
          </p:nvPr>
        </p:nvSpPr>
        <p:spPr/>
        <p:txBody>
          <a:bodyPr/>
          <a:lstStyle>
            <a:extLst/>
          </a:lstStyle>
          <a:p>
            <a:endParaRPr lang="en-US">
              <a:solidFill>
                <a:prstClr val="black"/>
              </a:solidFill>
            </a:endParaRPr>
          </a:p>
        </p:txBody>
      </p:sp>
      <p:sp>
        <p:nvSpPr>
          <p:cNvPr id="4" name="Slide Number Placeholder 3"/>
          <p:cNvSpPr>
            <a:spLocks noGrp="1"/>
          </p:cNvSpPr>
          <p:nvPr>
            <p:ph type="sldNum" sz="quarter" idx="12"/>
          </p:nvPr>
        </p:nvSpPr>
        <p:spPr/>
        <p:txBody>
          <a:bodyPr/>
          <a:lstStyle>
            <a:extLst/>
          </a:lstStyle>
          <a:p>
            <a:fld id="{B6F15528-21DE-4FAA-801E-634DDDAF4B2B}" type="slidenum">
              <a:rPr lang="en-US" smtClean="0">
                <a:solidFill>
                  <a:prstClr val="black"/>
                </a:solidFill>
              </a:rPr>
              <a:pPr/>
              <a:t>‹#›</a:t>
            </a:fld>
            <a:endParaRPr lang="en-US">
              <a:solidFill>
                <a:prstClr val="black"/>
              </a:solidFill>
            </a:endParaRPr>
          </a:p>
        </p:txBody>
      </p:sp>
    </p:spTree>
    <p:extLst>
      <p:ext uri="{BB962C8B-B14F-4D97-AF65-F5344CB8AC3E}">
        <p14:creationId xmlns:p14="http://schemas.microsoft.com/office/powerpoint/2010/main" val="314576503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1219200" y="4876800"/>
            <a:ext cx="9975701" cy="457200"/>
          </a:xfrm>
        </p:spPr>
        <p:txBody>
          <a:bodyPr vert="horz" anchor="t">
            <a:noAutofit/>
            <a:sp3d prstMaterial="softEdge">
              <a:bevelT w="0" h="0"/>
            </a:sp3d>
          </a:bodyPr>
          <a:lstStyle>
            <a:lvl1pPr algn="r">
              <a:buNone/>
              <a:defRPr sz="2500" b="0">
                <a:solidFill>
                  <a:schemeClr val="accent1"/>
                </a:solidFill>
                <a:effectLst/>
              </a:defRPr>
            </a:lvl1pPr>
            <a:extLst/>
          </a:lstStyle>
          <a:p>
            <a:r>
              <a:rPr kumimoji="0" lang="en-US" smtClean="0"/>
              <a:t>Click to edit Master title style</a:t>
            </a:r>
            <a:endParaRPr kumimoji="0" lang="en-US"/>
          </a:p>
        </p:txBody>
      </p:sp>
      <p:sp>
        <p:nvSpPr>
          <p:cNvPr id="3" name="Text Placeholder 2"/>
          <p:cNvSpPr>
            <a:spLocks noGrp="1"/>
          </p:cNvSpPr>
          <p:nvPr>
            <p:ph type="body" idx="2"/>
          </p:nvPr>
        </p:nvSpPr>
        <p:spPr>
          <a:xfrm>
            <a:off x="5892800" y="5355102"/>
            <a:ext cx="5299456"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1219200" y="274320"/>
            <a:ext cx="9973056" cy="4572000"/>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a:xfrm>
            <a:off x="8969376" y="6407944"/>
            <a:ext cx="2560320" cy="365760"/>
          </a:xfrm>
        </p:spPr>
        <p:txBody>
          <a:bodyPr/>
          <a:lstStyle>
            <a:extLst/>
          </a:lstStyle>
          <a:p>
            <a:fld id="{1D8BD707-D9CF-40AE-B4C6-C98DA3205C09}" type="datetimeFigureOut">
              <a:rPr lang="en-US" smtClean="0">
                <a:solidFill>
                  <a:prstClr val="black"/>
                </a:solidFill>
              </a:rPr>
              <a:pPr/>
              <a:t>6/19/2018</a:t>
            </a:fld>
            <a:endParaRPr lang="en-US">
              <a:solidFill>
                <a:prstClr val="black"/>
              </a:solidFill>
            </a:endParaRPr>
          </a:p>
        </p:txBody>
      </p:sp>
      <p:sp>
        <p:nvSpPr>
          <p:cNvPr id="6" name="Footer Placeholder 5"/>
          <p:cNvSpPr>
            <a:spLocks noGrp="1"/>
          </p:cNvSpPr>
          <p:nvPr>
            <p:ph type="ftr" sz="quarter" idx="11"/>
          </p:nvPr>
        </p:nvSpPr>
        <p:spPr/>
        <p:txBody>
          <a:bodyPr/>
          <a:lstStyle>
            <a:extLst/>
          </a:lstStyle>
          <a:p>
            <a:endParaRPr lang="en-US">
              <a:solidFill>
                <a:prstClr val="black"/>
              </a:solidFill>
            </a:endParaRPr>
          </a:p>
        </p:txBody>
      </p:sp>
      <p:sp>
        <p:nvSpPr>
          <p:cNvPr id="7" name="Slide Number Placeholder 6"/>
          <p:cNvSpPr>
            <a:spLocks noGrp="1"/>
          </p:cNvSpPr>
          <p:nvPr>
            <p:ph type="sldNum" sz="quarter" idx="12"/>
          </p:nvPr>
        </p:nvSpPr>
        <p:spPr/>
        <p:txBody>
          <a:bodyPr/>
          <a:lstStyle>
            <a:extLst/>
          </a:lstStyle>
          <a:p>
            <a:fld id="{B6F15528-21DE-4FAA-801E-634DDDAF4B2B}" type="slidenum">
              <a:rPr lang="en-US" smtClean="0">
                <a:solidFill>
                  <a:prstClr val="black"/>
                </a:solidFill>
              </a:rPr>
              <a:pPr/>
              <a:t>‹#›</a:t>
            </a:fld>
            <a:endParaRPr lang="en-US">
              <a:solidFill>
                <a:prstClr val="black"/>
              </a:solidFill>
            </a:endParaRPr>
          </a:p>
        </p:txBody>
      </p:sp>
    </p:spTree>
    <p:extLst>
      <p:ext uri="{BB962C8B-B14F-4D97-AF65-F5344CB8AC3E}">
        <p14:creationId xmlns:p14="http://schemas.microsoft.com/office/powerpoint/2010/main" val="964987950"/>
      </p:ext>
    </p:extLst>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B61BEF0D-F0BB-DE4B-95CE-6DB70DBA9567}" type="datetimeFigureOut">
              <a:rPr lang="en-US" smtClean="0"/>
              <a:pPr/>
              <a:t>6/19/2018</a:t>
            </a:fld>
            <a:endParaRPr lang="en-US" dirty="0"/>
          </a:p>
        </p:txBody>
      </p:sp>
      <p:sp>
        <p:nvSpPr>
          <p:cNvPr id="5" name="Footer Placeholder 4"/>
          <p:cNvSpPr>
            <a:spLocks noGrp="1"/>
          </p:cNvSpPr>
          <p:nvPr>
            <p:ph type="ftr" sz="quarter" idx="11"/>
          </p:nvPr>
        </p:nvSpPr>
        <p:spPr/>
        <p:txBody>
          <a:bodyPr/>
          <a:lstStyle>
            <a:extLst/>
          </a:lstStyle>
          <a:p>
            <a:endParaRPr lang="en-US" dirty="0"/>
          </a:p>
        </p:txBody>
      </p:sp>
      <p:sp>
        <p:nvSpPr>
          <p:cNvPr id="6" name="Slide Number Placeholder 5"/>
          <p:cNvSpPr>
            <a:spLocks noGrp="1"/>
          </p:cNvSpPr>
          <p:nvPr>
            <p:ph type="sldNum" sz="quarter" idx="12"/>
          </p:nvPr>
        </p:nvSpPr>
        <p:spPr/>
        <p:txBody>
          <a:bodyPr/>
          <a:lstStyle>
            <a:extLst/>
          </a:lstStyle>
          <a:p>
            <a:fld id="{D57F1E4F-1CFF-5643-939E-217C01CDF565}" type="slidenum">
              <a:rPr lang="en-US" smtClean="0"/>
              <a:pPr/>
              <a:t>‹#›</a:t>
            </a:fld>
            <a:endParaRPr lang="en-US" dirty="0"/>
          </a:p>
        </p:txBody>
      </p:sp>
      <p:sp>
        <p:nvSpPr>
          <p:cNvPr id="7" name="Title 6"/>
          <p:cNvSpPr>
            <a:spLocks noGrp="1"/>
          </p:cNvSpPr>
          <p:nvPr>
            <p:ph type="title"/>
          </p:nvPr>
        </p:nvSpPr>
        <p:spPr/>
        <p:txBody>
          <a:bodyPr rtlCol="0"/>
          <a:lstStyle>
            <a:extLst/>
          </a:lstStyle>
          <a:p>
            <a:r>
              <a:rPr kumimoji="0" lang="en-US" smtClean="0"/>
              <a:t>Click to edit Master title style</a:t>
            </a:r>
            <a:endParaRPr kumimoji="0"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2">
        <a:schemeClr val="bg1"/>
      </p:bgRef>
    </p:bg>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521643" y="5443402"/>
            <a:ext cx="9550400" cy="648232"/>
          </a:xfrm>
          <a:noFill/>
        </p:spPr>
        <p:txBody>
          <a:bodyPr lIns="91440" tIns="0" rIns="91440" anchor="t"/>
          <a:lstStyle>
            <a:lvl1pPr marL="0" marR="18288" indent="0" algn="r">
              <a:buNone/>
              <a:defRPr sz="1400"/>
            </a:lvl1pPr>
            <a:lvl2pPr>
              <a:defRPr sz="1200"/>
            </a:lvl2pPr>
            <a:lvl3pPr>
              <a:defRPr sz="1000"/>
            </a:lvl3pPr>
            <a:lvl4pPr>
              <a:defRPr sz="900"/>
            </a:lvl4pPr>
            <a:lvl5pPr>
              <a:defRPr sz="900"/>
            </a:lvl5pPr>
            <a:extLst/>
          </a:lstStyle>
          <a:p>
            <a:pPr lvl="0" eaLnBrk="1" latinLnBrk="0" hangingPunct="1"/>
            <a:r>
              <a:rPr kumimoji="0" lang="en-US" smtClean="0"/>
              <a:t>Click to edit Master text styles</a:t>
            </a:r>
          </a:p>
        </p:txBody>
      </p:sp>
      <p:sp>
        <p:nvSpPr>
          <p:cNvPr id="3" name="Picture Placeholder 2"/>
          <p:cNvSpPr>
            <a:spLocks noGrp="1"/>
          </p:cNvSpPr>
          <p:nvPr>
            <p:ph type="pic" idx="1"/>
          </p:nvPr>
        </p:nvSpPr>
        <p:spPr>
          <a:xfrm>
            <a:off x="304800" y="189968"/>
            <a:ext cx="11582400" cy="4389120"/>
          </a:xfrm>
          <a:prstGeom prst="rect">
            <a:avLst/>
          </a:prstGeom>
          <a:solidFill>
            <a:schemeClr val="bg2"/>
          </a:solidFill>
          <a:ln>
            <a:solidFill>
              <a:schemeClr val="bg1"/>
            </a:solidFill>
          </a:ln>
          <a:effectLst>
            <a:innerShdw blurRad="95250">
              <a:srgbClr val="000000"/>
            </a:innerShdw>
          </a:effectLst>
        </p:spPr>
        <p:txBody>
          <a:bodyPr/>
          <a:lstStyle>
            <a:lvl1pPr marL="0" indent="0">
              <a:buNone/>
              <a:defRPr sz="3200"/>
            </a:lvl1pPr>
            <a:extLst/>
          </a:lstStyle>
          <a:p>
            <a:r>
              <a:rPr kumimoji="0" lang="en-US" smtClean="0"/>
              <a:t>Click icon to add picture</a:t>
            </a:r>
            <a:endParaRPr kumimoji="0" lang="en-US" dirty="0"/>
          </a:p>
        </p:txBody>
      </p:sp>
      <p:sp>
        <p:nvSpPr>
          <p:cNvPr id="5" name="Date Placeholder 4"/>
          <p:cNvSpPr>
            <a:spLocks noGrp="1"/>
          </p:cNvSpPr>
          <p:nvPr>
            <p:ph type="dt" sz="half" idx="10"/>
          </p:nvPr>
        </p:nvSpPr>
        <p:spPr/>
        <p:txBody>
          <a:bodyPr/>
          <a:lstStyle>
            <a:lvl1pPr>
              <a:defRPr>
                <a:solidFill>
                  <a:schemeClr val="tx1"/>
                </a:solidFill>
              </a:defRPr>
            </a:lvl1pPr>
            <a:extLst/>
          </a:lstStyle>
          <a:p>
            <a:fld id="{1D8BD707-D9CF-40AE-B4C6-C98DA3205C09}" type="datetimeFigureOut">
              <a:rPr lang="en-US" smtClean="0">
                <a:solidFill>
                  <a:prstClr val="white"/>
                </a:solidFill>
              </a:rPr>
              <a:pPr/>
              <a:t>6/19/2018</a:t>
            </a:fld>
            <a:endParaRPr lang="en-US">
              <a:solidFill>
                <a:prstClr val="white"/>
              </a:solidFill>
            </a:endParaRPr>
          </a:p>
        </p:txBody>
      </p:sp>
      <p:sp>
        <p:nvSpPr>
          <p:cNvPr id="6" name="Footer Placeholder 5"/>
          <p:cNvSpPr>
            <a:spLocks noGrp="1"/>
          </p:cNvSpPr>
          <p:nvPr>
            <p:ph type="ftr" sz="quarter" idx="11"/>
          </p:nvPr>
        </p:nvSpPr>
        <p:spPr>
          <a:xfrm>
            <a:off x="5840101" y="6407951"/>
            <a:ext cx="3134241" cy="365125"/>
          </a:xfrm>
        </p:spPr>
        <p:txBody>
          <a:bodyPr/>
          <a:lstStyle>
            <a:lvl1pPr>
              <a:defRPr>
                <a:solidFill>
                  <a:schemeClr val="tx1"/>
                </a:solidFill>
              </a:defRPr>
            </a:lvl1pPr>
            <a:extLst/>
          </a:lstStyle>
          <a:p>
            <a:endParaRPr lang="en-US">
              <a:solidFill>
                <a:prstClr val="white"/>
              </a:solidFill>
            </a:endParaRPr>
          </a:p>
        </p:txBody>
      </p:sp>
      <p:sp>
        <p:nvSpPr>
          <p:cNvPr id="7" name="Slide Number Placeholder 6"/>
          <p:cNvSpPr>
            <a:spLocks noGrp="1"/>
          </p:cNvSpPr>
          <p:nvPr>
            <p:ph type="sldNum" sz="quarter" idx="12"/>
          </p:nvPr>
        </p:nvSpPr>
        <p:spPr/>
        <p:txBody>
          <a:bodyPr/>
          <a:lstStyle>
            <a:lvl1pPr>
              <a:defRPr>
                <a:solidFill>
                  <a:schemeClr val="tx1"/>
                </a:solidFill>
              </a:defRPr>
            </a:lvl1pPr>
            <a:extLst/>
          </a:lstStyle>
          <a:p>
            <a:fld id="{B6F15528-21DE-4FAA-801E-634DDDAF4B2B}" type="slidenum">
              <a:rPr lang="en-US" smtClean="0">
                <a:solidFill>
                  <a:prstClr val="white"/>
                </a:solidFill>
              </a:rPr>
              <a:pPr/>
              <a:t>‹#›</a:t>
            </a:fld>
            <a:endParaRPr lang="en-US">
              <a:solidFill>
                <a:prstClr val="white"/>
              </a:solidFill>
            </a:endParaRPr>
          </a:p>
        </p:txBody>
      </p:sp>
      <p:sp>
        <p:nvSpPr>
          <p:cNvPr id="2" name="Title 1"/>
          <p:cNvSpPr>
            <a:spLocks noGrp="1"/>
          </p:cNvSpPr>
          <p:nvPr>
            <p:ph type="title"/>
          </p:nvPr>
        </p:nvSpPr>
        <p:spPr>
          <a:xfrm>
            <a:off x="304801" y="4865122"/>
            <a:ext cx="10767243"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kumimoji="0" lang="en-US" smtClean="0"/>
              <a:t>Click to edit Master title style</a:t>
            </a:r>
            <a:endParaRPr kumimoji="0" lang="en-US"/>
          </a:p>
        </p:txBody>
      </p:sp>
      <p:sp>
        <p:nvSpPr>
          <p:cNvPr id="8" name="Freeform 7"/>
          <p:cNvSpPr>
            <a:spLocks/>
          </p:cNvSpPr>
          <p:nvPr/>
        </p:nvSpPr>
        <p:spPr bwMode="auto">
          <a:xfrm>
            <a:off x="665697" y="5944936"/>
            <a:ext cx="6587499"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pPr defTabSz="914400"/>
            <a:endParaRPr lang="en-US">
              <a:solidFill>
                <a:prstClr val="white"/>
              </a:solidFill>
            </a:endParaRPr>
          </a:p>
        </p:txBody>
      </p:sp>
      <p:sp>
        <p:nvSpPr>
          <p:cNvPr id="9" name="Freeform 8"/>
          <p:cNvSpPr>
            <a:spLocks/>
          </p:cNvSpPr>
          <p:nvPr/>
        </p:nvSpPr>
        <p:spPr bwMode="auto">
          <a:xfrm>
            <a:off x="647623" y="5939011"/>
            <a:ext cx="492060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pPr defTabSz="914400"/>
            <a:endParaRPr lang="en-US">
              <a:solidFill>
                <a:prstClr val="white"/>
              </a:solidFill>
            </a:endParaRPr>
          </a:p>
        </p:txBody>
      </p:sp>
      <p:sp>
        <p:nvSpPr>
          <p:cNvPr id="10" name="Right Triangle 9"/>
          <p:cNvSpPr>
            <a:spLocks/>
          </p:cNvSpPr>
          <p:nvPr/>
        </p:nvSpPr>
        <p:spPr bwMode="auto">
          <a:xfrm>
            <a:off x="-8056" y="5791253"/>
            <a:ext cx="4536419" cy="1080868"/>
          </a:xfrm>
          <a:prstGeom prst="rtTriangle">
            <a:avLst/>
          </a:pr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defTabSz="914400"/>
            <a:endParaRPr lang="en-US">
              <a:solidFill>
                <a:prstClr val="white"/>
              </a:solidFill>
            </a:endParaRPr>
          </a:p>
        </p:txBody>
      </p:sp>
      <p:cxnSp>
        <p:nvCxnSpPr>
          <p:cNvPr id="11" name="Straight Connector 10"/>
          <p:cNvCxnSpPr/>
          <p:nvPr/>
        </p:nvCxnSpPr>
        <p:spPr>
          <a:xfrm>
            <a:off x="-12316" y="5787745"/>
            <a:ext cx="454067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12" name="Chevron 11"/>
          <p:cNvSpPr/>
          <p:nvPr/>
        </p:nvSpPr>
        <p:spPr>
          <a:xfrm>
            <a:off x="11552149" y="4988440"/>
            <a:ext cx="24384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defTabSz="914400"/>
            <a:endParaRPr lang="en-US">
              <a:solidFill>
                <a:prstClr val="white"/>
              </a:solidFill>
            </a:endParaRPr>
          </a:p>
        </p:txBody>
      </p:sp>
      <p:sp>
        <p:nvSpPr>
          <p:cNvPr id="13" name="Chevron 12"/>
          <p:cNvSpPr/>
          <p:nvPr/>
        </p:nvSpPr>
        <p:spPr>
          <a:xfrm>
            <a:off x="11303595" y="4988440"/>
            <a:ext cx="24384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defTabSz="914400"/>
            <a:endParaRPr lang="en-US">
              <a:solidFill>
                <a:prstClr val="white"/>
              </a:solidFill>
            </a:endParaRPr>
          </a:p>
        </p:txBody>
      </p:sp>
    </p:spTree>
    <p:extLst>
      <p:ext uri="{BB962C8B-B14F-4D97-AF65-F5344CB8AC3E}">
        <p14:creationId xmlns:p14="http://schemas.microsoft.com/office/powerpoint/2010/main" val="2323127077"/>
      </p:ext>
    </p:extLst>
  </p:cSld>
  <p:clrMapOvr>
    <a:overrideClrMapping bg1="dk1" tx1="lt1" bg2="dk2" tx2="lt2" accent1="accent1" accent2="accent2" accent3="accent3" accent4="accent4" accent5="accent5" accent6="accent6" hlink="hlink" folHlink="folHlink"/>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609600" y="1481333"/>
            <a:ext cx="10972800" cy="4386071"/>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1D8BD707-D9CF-40AE-B4C6-C98DA3205C09}" type="datetimeFigureOut">
              <a:rPr lang="en-US" smtClean="0">
                <a:solidFill>
                  <a:prstClr val="black"/>
                </a:solidFill>
              </a:rPr>
              <a:pPr/>
              <a:t>6/19/2018</a:t>
            </a:fld>
            <a:endParaRPr lang="en-US">
              <a:solidFill>
                <a:prstClr val="black"/>
              </a:solidFill>
            </a:endParaRPr>
          </a:p>
        </p:txBody>
      </p:sp>
      <p:sp>
        <p:nvSpPr>
          <p:cNvPr id="5" name="Footer Placeholder 4"/>
          <p:cNvSpPr>
            <a:spLocks noGrp="1"/>
          </p:cNvSpPr>
          <p:nvPr>
            <p:ph type="ftr" sz="quarter" idx="11"/>
          </p:nvPr>
        </p:nvSpPr>
        <p:spPr/>
        <p:txBody>
          <a:bodyPr/>
          <a:lstStyle>
            <a:extLst/>
          </a:lstStyle>
          <a:p>
            <a:endParaRPr lang="en-US">
              <a:solidFill>
                <a:prstClr val="black"/>
              </a:solidFill>
            </a:endParaRPr>
          </a:p>
        </p:txBody>
      </p:sp>
      <p:sp>
        <p:nvSpPr>
          <p:cNvPr id="6" name="Slide Number Placeholder 5"/>
          <p:cNvSpPr>
            <a:spLocks noGrp="1"/>
          </p:cNvSpPr>
          <p:nvPr>
            <p:ph type="sldNum" sz="quarter" idx="12"/>
          </p:nvPr>
        </p:nvSpPr>
        <p:spPr/>
        <p:txBody>
          <a:bodyPr/>
          <a:lstStyle>
            <a:extLst/>
          </a:lstStyle>
          <a:p>
            <a:fld id="{B6F15528-21DE-4FAA-801E-634DDDAF4B2B}" type="slidenum">
              <a:rPr lang="en-US" smtClean="0">
                <a:solidFill>
                  <a:prstClr val="black"/>
                </a:solidFill>
              </a:rPr>
              <a:pPr/>
              <a:t>‹#›</a:t>
            </a:fld>
            <a:endParaRPr lang="en-US">
              <a:solidFill>
                <a:prstClr val="black"/>
              </a:solidFill>
            </a:endParaRPr>
          </a:p>
        </p:txBody>
      </p:sp>
    </p:spTree>
    <p:extLst>
      <p:ext uri="{BB962C8B-B14F-4D97-AF65-F5344CB8AC3E}">
        <p14:creationId xmlns:p14="http://schemas.microsoft.com/office/powerpoint/2010/main" val="424473675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125351" y="274647"/>
            <a:ext cx="2369960" cy="5592761"/>
          </a:xfrm>
        </p:spPr>
        <p:txBody>
          <a:bodyPr vert="eaVert"/>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609600" y="274641"/>
            <a:ext cx="8432800" cy="5592760"/>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1D8BD707-D9CF-40AE-B4C6-C98DA3205C09}" type="datetimeFigureOut">
              <a:rPr lang="en-US" smtClean="0">
                <a:solidFill>
                  <a:prstClr val="black"/>
                </a:solidFill>
              </a:rPr>
              <a:pPr/>
              <a:t>6/19/2018</a:t>
            </a:fld>
            <a:endParaRPr lang="en-US">
              <a:solidFill>
                <a:prstClr val="black"/>
              </a:solidFill>
            </a:endParaRPr>
          </a:p>
        </p:txBody>
      </p:sp>
      <p:sp>
        <p:nvSpPr>
          <p:cNvPr id="5" name="Footer Placeholder 4"/>
          <p:cNvSpPr>
            <a:spLocks noGrp="1"/>
          </p:cNvSpPr>
          <p:nvPr>
            <p:ph type="ftr" sz="quarter" idx="11"/>
          </p:nvPr>
        </p:nvSpPr>
        <p:spPr/>
        <p:txBody>
          <a:bodyPr/>
          <a:lstStyle>
            <a:extLst/>
          </a:lstStyle>
          <a:p>
            <a:endParaRPr lang="en-US">
              <a:solidFill>
                <a:prstClr val="black"/>
              </a:solidFill>
            </a:endParaRPr>
          </a:p>
        </p:txBody>
      </p:sp>
      <p:sp>
        <p:nvSpPr>
          <p:cNvPr id="6" name="Slide Number Placeholder 5"/>
          <p:cNvSpPr>
            <a:spLocks noGrp="1"/>
          </p:cNvSpPr>
          <p:nvPr>
            <p:ph type="sldNum" sz="quarter" idx="12"/>
          </p:nvPr>
        </p:nvSpPr>
        <p:spPr/>
        <p:txBody>
          <a:bodyPr/>
          <a:lstStyle>
            <a:extLst/>
          </a:lstStyle>
          <a:p>
            <a:fld id="{B6F15528-21DE-4FAA-801E-634DDDAF4B2B}" type="slidenum">
              <a:rPr lang="en-US" smtClean="0">
                <a:solidFill>
                  <a:prstClr val="black"/>
                </a:solidFill>
              </a:rPr>
              <a:pPr/>
              <a:t>‹#›</a:t>
            </a:fld>
            <a:endParaRPr lang="en-US">
              <a:solidFill>
                <a:prstClr val="black"/>
              </a:solidFill>
            </a:endParaRPr>
          </a:p>
        </p:txBody>
      </p:sp>
    </p:spTree>
    <p:extLst>
      <p:ext uri="{BB962C8B-B14F-4D97-AF65-F5344CB8AC3E}">
        <p14:creationId xmlns:p14="http://schemas.microsoft.com/office/powerpoint/2010/main" val="3331988871"/>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10" name="Right Triangle 9"/>
          <p:cNvSpPr/>
          <p:nvPr/>
        </p:nvSpPr>
        <p:spPr>
          <a:xfrm>
            <a:off x="-2" y="4664147"/>
            <a:ext cx="12201452"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defTabSz="914400"/>
            <a:endParaRPr lang="en-US">
              <a:solidFill>
                <a:prstClr val="white"/>
              </a:solidFill>
            </a:endParaRPr>
          </a:p>
        </p:txBody>
      </p:sp>
      <p:sp>
        <p:nvSpPr>
          <p:cNvPr id="9" name="Title 8"/>
          <p:cNvSpPr>
            <a:spLocks noGrp="1"/>
          </p:cNvSpPr>
          <p:nvPr>
            <p:ph type="ctrTitle"/>
          </p:nvPr>
        </p:nvSpPr>
        <p:spPr>
          <a:xfrm>
            <a:off x="914400" y="1752602"/>
            <a:ext cx="103632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defRPr>
            </a:lvl1pPr>
            <a:extLst/>
          </a:lstStyle>
          <a:p>
            <a:r>
              <a:rPr kumimoji="0" lang="en-US" smtClean="0"/>
              <a:t>Click to edit Master title style</a:t>
            </a:r>
            <a:endParaRPr kumimoji="0" lang="en-US"/>
          </a:p>
        </p:txBody>
      </p:sp>
      <p:sp>
        <p:nvSpPr>
          <p:cNvPr id="17" name="Subtitle 16"/>
          <p:cNvSpPr>
            <a:spLocks noGrp="1"/>
          </p:cNvSpPr>
          <p:nvPr>
            <p:ph type="subTitle" idx="1"/>
          </p:nvPr>
        </p:nvSpPr>
        <p:spPr>
          <a:xfrm>
            <a:off x="914400" y="3611607"/>
            <a:ext cx="10363200" cy="1199704"/>
          </a:xfrm>
        </p:spPr>
        <p:txBody>
          <a:bodyPr lIns="45720" rIns="45720"/>
          <a:lstStyle>
            <a:lvl1pPr marL="0" marR="64008"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a:p>
        </p:txBody>
      </p:sp>
      <p:grpSp>
        <p:nvGrpSpPr>
          <p:cNvPr id="2" name="Group 1"/>
          <p:cNvGrpSpPr/>
          <p:nvPr/>
        </p:nvGrpSpPr>
        <p:grpSpPr>
          <a:xfrm>
            <a:off x="-5019" y="4953000"/>
            <a:ext cx="12197020" cy="1912088"/>
            <a:chOff x="-3765" y="4832896"/>
            <a:chExt cx="9147765" cy="2032192"/>
          </a:xfrm>
        </p:grpSpPr>
        <p:sp>
          <p:nvSpPr>
            <p:cNvPr id="7" name="Freeform 6"/>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pPr defTabSz="914400"/>
              <a:endParaRPr lang="en-US">
                <a:solidFill>
                  <a:prstClr val="black"/>
                </a:solidFill>
              </a:endParaRPr>
            </a:p>
          </p:txBody>
        </p:sp>
        <p:sp>
          <p:nvSpPr>
            <p:cNvPr id="8" name="Freeform 7"/>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pPr defTabSz="914400"/>
              <a:endParaRPr lang="en-US">
                <a:solidFill>
                  <a:prstClr val="black"/>
                </a:solidFill>
              </a:endParaRPr>
            </a:p>
          </p:txBody>
        </p:sp>
        <p:sp>
          <p:nvSpPr>
            <p:cNvPr id="11" name="Freeform 10"/>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defTabSz="914400"/>
              <a:endParaRPr lang="en-US">
                <a:solidFill>
                  <a:prstClr val="white"/>
                </a:solidFill>
              </a:endParaRPr>
            </a:p>
          </p:txBody>
        </p:sp>
        <p:cxnSp>
          <p:nvCxnSpPr>
            <p:cNvPr id="12" name="Straight Connector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30" name="Date Placeholder 29"/>
          <p:cNvSpPr>
            <a:spLocks noGrp="1"/>
          </p:cNvSpPr>
          <p:nvPr>
            <p:ph type="dt" sz="half" idx="10"/>
          </p:nvPr>
        </p:nvSpPr>
        <p:spPr/>
        <p:txBody>
          <a:bodyPr/>
          <a:lstStyle>
            <a:lvl1pPr>
              <a:defRPr>
                <a:solidFill>
                  <a:srgbClr val="FFFFFF"/>
                </a:solidFill>
              </a:defRPr>
            </a:lvl1pPr>
            <a:extLst/>
          </a:lstStyle>
          <a:p>
            <a:fld id="{1D8BD707-D9CF-40AE-B4C6-C98DA3205C09}" type="datetimeFigureOut">
              <a:rPr lang="en-US" smtClean="0"/>
              <a:pPr/>
              <a:t>6/19/2018</a:t>
            </a:fld>
            <a:endParaRPr lang="en-US"/>
          </a:p>
        </p:txBody>
      </p:sp>
      <p:sp>
        <p:nvSpPr>
          <p:cNvPr id="19" name="Footer Placeholder 18"/>
          <p:cNvSpPr>
            <a:spLocks noGrp="1"/>
          </p:cNvSpPr>
          <p:nvPr>
            <p:ph type="ftr" sz="quarter" idx="11"/>
          </p:nvPr>
        </p:nvSpPr>
        <p:spPr/>
        <p:txBody>
          <a:bodyPr/>
          <a:lstStyle>
            <a:lvl1pPr>
              <a:defRPr>
                <a:solidFill>
                  <a:schemeClr val="accent1">
                    <a:tint val="20000"/>
                  </a:schemeClr>
                </a:solidFill>
              </a:defRPr>
            </a:lvl1pPr>
            <a:extLst/>
          </a:lstStyle>
          <a:p>
            <a:endParaRPr lang="en-US">
              <a:solidFill>
                <a:srgbClr val="2DA2BF">
                  <a:tint val="20000"/>
                </a:srgbClr>
              </a:solidFill>
            </a:endParaRPr>
          </a:p>
        </p:txBody>
      </p:sp>
      <p:sp>
        <p:nvSpPr>
          <p:cNvPr id="27" name="Slide Number Placeholder 26"/>
          <p:cNvSpPr>
            <a:spLocks noGrp="1"/>
          </p:cNvSpPr>
          <p:nvPr>
            <p:ph type="sldNum" sz="quarter" idx="12"/>
          </p:nvPr>
        </p:nvSpPr>
        <p:spPr/>
        <p:txBody>
          <a:bodyPr/>
          <a:lstStyle>
            <a:lvl1pPr>
              <a:defRPr>
                <a:solidFill>
                  <a:srgbClr val="FFFFFF"/>
                </a:solidFill>
              </a:defRPr>
            </a:lvl1pPr>
            <a:extLst/>
          </a:lstStyle>
          <a:p>
            <a:fld id="{B6F15528-21DE-4FAA-801E-634DDDAF4B2B}" type="slidenum">
              <a:rPr lang="en-US" smtClean="0"/>
              <a:pPr/>
              <a:t>‹#›</a:t>
            </a:fld>
            <a:endParaRPr lang="en-US"/>
          </a:p>
        </p:txBody>
      </p:sp>
    </p:spTree>
    <p:extLst>
      <p:ext uri="{BB962C8B-B14F-4D97-AF65-F5344CB8AC3E}">
        <p14:creationId xmlns:p14="http://schemas.microsoft.com/office/powerpoint/2010/main" val="3624151650"/>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1D8BD707-D9CF-40AE-B4C6-C98DA3205C09}" type="datetimeFigureOut">
              <a:rPr lang="en-US" smtClean="0">
                <a:solidFill>
                  <a:prstClr val="black"/>
                </a:solidFill>
              </a:rPr>
              <a:pPr/>
              <a:t>6/19/2018</a:t>
            </a:fld>
            <a:endParaRPr lang="en-US">
              <a:solidFill>
                <a:prstClr val="black"/>
              </a:solidFill>
            </a:endParaRPr>
          </a:p>
        </p:txBody>
      </p:sp>
      <p:sp>
        <p:nvSpPr>
          <p:cNvPr id="5" name="Footer Placeholder 4"/>
          <p:cNvSpPr>
            <a:spLocks noGrp="1"/>
          </p:cNvSpPr>
          <p:nvPr>
            <p:ph type="ftr" sz="quarter" idx="11"/>
          </p:nvPr>
        </p:nvSpPr>
        <p:spPr/>
        <p:txBody>
          <a:bodyPr/>
          <a:lstStyle>
            <a:extLst/>
          </a:lstStyle>
          <a:p>
            <a:endParaRPr lang="en-US">
              <a:solidFill>
                <a:prstClr val="black"/>
              </a:solidFill>
            </a:endParaRPr>
          </a:p>
        </p:txBody>
      </p:sp>
      <p:sp>
        <p:nvSpPr>
          <p:cNvPr id="6" name="Slide Number Placeholder 5"/>
          <p:cNvSpPr>
            <a:spLocks noGrp="1"/>
          </p:cNvSpPr>
          <p:nvPr>
            <p:ph type="sldNum" sz="quarter" idx="12"/>
          </p:nvPr>
        </p:nvSpPr>
        <p:spPr/>
        <p:txBody>
          <a:bodyPr/>
          <a:lstStyle>
            <a:extLst/>
          </a:lstStyle>
          <a:p>
            <a:fld id="{B6F15528-21DE-4FAA-801E-634DDDAF4B2B}" type="slidenum">
              <a:rPr lang="en-US" smtClean="0">
                <a:solidFill>
                  <a:prstClr val="black"/>
                </a:solidFill>
              </a:rPr>
              <a:pPr/>
              <a:t>‹#›</a:t>
            </a:fld>
            <a:endParaRPr lang="en-US">
              <a:solidFill>
                <a:prstClr val="black"/>
              </a:solidFill>
            </a:endParaRPr>
          </a:p>
        </p:txBody>
      </p:sp>
      <p:sp>
        <p:nvSpPr>
          <p:cNvPr id="7" name="Title 6"/>
          <p:cNvSpPr>
            <a:spLocks noGrp="1"/>
          </p:cNvSpPr>
          <p:nvPr>
            <p:ph type="title"/>
          </p:nvPr>
        </p:nvSpPr>
        <p:spPr/>
        <p:txBody>
          <a:bodyPr rtlCol="0"/>
          <a:lstStyle>
            <a:extLst/>
          </a:lstStyle>
          <a:p>
            <a:r>
              <a:rPr kumimoji="0" lang="en-US" smtClean="0"/>
              <a:t>Click to edit Master title style</a:t>
            </a:r>
            <a:endParaRPr kumimoji="0" lang="en-US"/>
          </a:p>
        </p:txBody>
      </p:sp>
    </p:spTree>
    <p:extLst>
      <p:ext uri="{BB962C8B-B14F-4D97-AF65-F5344CB8AC3E}">
        <p14:creationId xmlns:p14="http://schemas.microsoft.com/office/powerpoint/2010/main" val="736070879"/>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963168" y="1059712"/>
            <a:ext cx="10363200" cy="1828800"/>
          </a:xfrm>
        </p:spPr>
        <p:txBody>
          <a:bodyPr vert="horz" anchor="b">
            <a:normAutofit/>
            <a:scene3d>
              <a:camera prst="orthographicFront"/>
              <a:lightRig rig="soft" dir="t"/>
            </a:scene3d>
            <a:sp3d prstMaterial="softEdge">
              <a:bevelT w="25400" h="25400"/>
            </a:sp3d>
          </a:bodyPr>
          <a:lstStyle>
            <a:lvl1pPr algn="r">
              <a:buNone/>
              <a:defRPr sz="4800" b="1" cap="none" baseline="0">
                <a:effectLst>
                  <a:outerShdw blurRad="31750" dist="25400" dir="5400000" algn="tl" rotWithShape="0">
                    <a:srgbClr val="000000">
                      <a:alpha val="25000"/>
                    </a:srgbClr>
                  </a:outerShdw>
                </a:effectLst>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5230284" y="2931712"/>
            <a:ext cx="6096000" cy="1454888"/>
          </a:xfrm>
        </p:spPr>
        <p:txBody>
          <a:bodyPr lIns="91440" rIns="91440" anchor="t"/>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extLst/>
          </a:lstStyle>
          <a:p>
            <a:fld id="{1D8BD707-D9CF-40AE-B4C6-C98DA3205C09}" type="datetimeFigureOut">
              <a:rPr lang="en-US" smtClean="0">
                <a:solidFill>
                  <a:prstClr val="white"/>
                </a:solidFill>
              </a:rPr>
              <a:pPr/>
              <a:t>6/19/2018</a:t>
            </a:fld>
            <a:endParaRPr lang="en-US">
              <a:solidFill>
                <a:prstClr val="white"/>
              </a:solidFill>
            </a:endParaRPr>
          </a:p>
        </p:txBody>
      </p:sp>
      <p:sp>
        <p:nvSpPr>
          <p:cNvPr id="5" name="Footer Placeholder 4"/>
          <p:cNvSpPr>
            <a:spLocks noGrp="1"/>
          </p:cNvSpPr>
          <p:nvPr>
            <p:ph type="ftr" sz="quarter" idx="11"/>
          </p:nvPr>
        </p:nvSpPr>
        <p:spPr/>
        <p:txBody>
          <a:bodyPr/>
          <a:lstStyle>
            <a:extLst/>
          </a:lstStyle>
          <a:p>
            <a:endParaRPr lang="en-US">
              <a:solidFill>
                <a:prstClr val="white"/>
              </a:solidFill>
            </a:endParaRPr>
          </a:p>
        </p:txBody>
      </p:sp>
      <p:sp>
        <p:nvSpPr>
          <p:cNvPr id="6" name="Slide Number Placeholder 5"/>
          <p:cNvSpPr>
            <a:spLocks noGrp="1"/>
          </p:cNvSpPr>
          <p:nvPr>
            <p:ph type="sldNum" sz="quarter" idx="12"/>
          </p:nvPr>
        </p:nvSpPr>
        <p:spPr/>
        <p:txBody>
          <a:bodyPr/>
          <a:lstStyle>
            <a:extLst/>
          </a:lstStyle>
          <a:p>
            <a:fld id="{B6F15528-21DE-4FAA-801E-634DDDAF4B2B}" type="slidenum">
              <a:rPr lang="en-US" smtClean="0">
                <a:solidFill>
                  <a:prstClr val="white"/>
                </a:solidFill>
              </a:rPr>
              <a:pPr/>
              <a:t>‹#›</a:t>
            </a:fld>
            <a:endParaRPr lang="en-US">
              <a:solidFill>
                <a:prstClr val="white"/>
              </a:solidFill>
            </a:endParaRPr>
          </a:p>
        </p:txBody>
      </p:sp>
      <p:sp>
        <p:nvSpPr>
          <p:cNvPr id="7" name="Chevron 6"/>
          <p:cNvSpPr/>
          <p:nvPr/>
        </p:nvSpPr>
        <p:spPr>
          <a:xfrm>
            <a:off x="4848907" y="3005472"/>
            <a:ext cx="24384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defTabSz="914400"/>
            <a:endParaRPr lang="en-US">
              <a:solidFill>
                <a:prstClr val="white"/>
              </a:solidFill>
            </a:endParaRPr>
          </a:p>
        </p:txBody>
      </p:sp>
      <p:sp>
        <p:nvSpPr>
          <p:cNvPr id="8" name="Chevron 7"/>
          <p:cNvSpPr/>
          <p:nvPr/>
        </p:nvSpPr>
        <p:spPr>
          <a:xfrm>
            <a:off x="4600352" y="3005472"/>
            <a:ext cx="24384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defTabSz="914400"/>
            <a:endParaRPr lang="en-US">
              <a:solidFill>
                <a:prstClr val="white"/>
              </a:solidFill>
            </a:endParaRPr>
          </a:p>
        </p:txBody>
      </p:sp>
    </p:spTree>
    <p:extLst>
      <p:ext uri="{BB962C8B-B14F-4D97-AF65-F5344CB8AC3E}">
        <p14:creationId xmlns:p14="http://schemas.microsoft.com/office/powerpoint/2010/main" val="1550855816"/>
      </p:ext>
    </p:extLst>
  </p:cSld>
  <p:clrMapOvr>
    <a:overrideClrMapping bg1="dk1" tx1="lt1" bg2="dk2" tx2="lt2" accent1="accent1" accent2="accent2" accent3="accent3" accent4="accent4" accent5="accent5" accent6="accent6" hlink="hlink" folHlink="folHlink"/>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bg>
      <p:bgRef idx="1002">
        <a:schemeClr val="bg1"/>
      </p:bgRef>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609600" y="1481329"/>
            <a:ext cx="53848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6197600" y="1481329"/>
            <a:ext cx="53848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1D8BD707-D9CF-40AE-B4C6-C98DA3205C09}" type="datetimeFigureOut">
              <a:rPr lang="en-US" smtClean="0">
                <a:solidFill>
                  <a:prstClr val="white"/>
                </a:solidFill>
              </a:rPr>
              <a:pPr/>
              <a:t>6/19/2018</a:t>
            </a:fld>
            <a:endParaRPr lang="en-US">
              <a:solidFill>
                <a:prstClr val="white"/>
              </a:solidFill>
            </a:endParaRPr>
          </a:p>
        </p:txBody>
      </p:sp>
      <p:sp>
        <p:nvSpPr>
          <p:cNvPr id="6" name="Footer Placeholder 5"/>
          <p:cNvSpPr>
            <a:spLocks noGrp="1"/>
          </p:cNvSpPr>
          <p:nvPr>
            <p:ph type="ftr" sz="quarter" idx="11"/>
          </p:nvPr>
        </p:nvSpPr>
        <p:spPr/>
        <p:txBody>
          <a:bodyPr/>
          <a:lstStyle>
            <a:extLst/>
          </a:lstStyle>
          <a:p>
            <a:endParaRPr lang="en-US">
              <a:solidFill>
                <a:prstClr val="white"/>
              </a:solidFill>
            </a:endParaRPr>
          </a:p>
        </p:txBody>
      </p:sp>
      <p:sp>
        <p:nvSpPr>
          <p:cNvPr id="7" name="Slide Number Placeholder 6"/>
          <p:cNvSpPr>
            <a:spLocks noGrp="1"/>
          </p:cNvSpPr>
          <p:nvPr>
            <p:ph type="sldNum" sz="quarter" idx="12"/>
          </p:nvPr>
        </p:nvSpPr>
        <p:spPr/>
        <p:txBody>
          <a:bodyPr/>
          <a:lstStyle>
            <a:extLst/>
          </a:lstStyle>
          <a:p>
            <a:fld id="{B6F15528-21DE-4FAA-801E-634DDDAF4B2B}" type="slidenum">
              <a:rPr lang="en-US" smtClean="0">
                <a:solidFill>
                  <a:prstClr val="white"/>
                </a:solidFill>
              </a:rPr>
              <a:pPr/>
              <a:t>‹#›</a:t>
            </a:fld>
            <a:endParaRPr lang="en-US">
              <a:solidFill>
                <a:prstClr val="white"/>
              </a:solidFill>
            </a:endParaRPr>
          </a:p>
        </p:txBody>
      </p:sp>
      <p:sp>
        <p:nvSpPr>
          <p:cNvPr id="8" name="Title 7"/>
          <p:cNvSpPr>
            <a:spLocks noGrp="1"/>
          </p:cNvSpPr>
          <p:nvPr>
            <p:ph type="title"/>
          </p:nvPr>
        </p:nvSpPr>
        <p:spPr/>
        <p:txBody>
          <a:bodyPr rtlCol="0"/>
          <a:lstStyle>
            <a:extLst/>
          </a:lstStyle>
          <a:p>
            <a:r>
              <a:rPr kumimoji="0" lang="en-US" smtClean="0"/>
              <a:t>Click to edit Master title style</a:t>
            </a:r>
            <a:endParaRPr kumimoji="0" lang="en-US"/>
          </a:p>
        </p:txBody>
      </p:sp>
    </p:spTree>
    <p:extLst>
      <p:ext uri="{BB962C8B-B14F-4D97-AF65-F5344CB8AC3E}">
        <p14:creationId xmlns:p14="http://schemas.microsoft.com/office/powerpoint/2010/main" val="2457077247"/>
      </p:ext>
    </p:extLst>
  </p:cSld>
  <p:clrMapOvr>
    <a:overrideClrMapping bg1="dk1" tx1="lt1" bg2="dk2" tx2="lt2" accent1="accent1" accent2="accent2" accent3="accent3" accent4="accent4" accent5="accent5" accent6="accent6" hlink="hlink" folHlink="folHlink"/>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type="twoTxTwoObj" preserve="1">
  <p:cSld name="Comparis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609600" y="273050"/>
            <a:ext cx="10972800" cy="1143000"/>
          </a:xfrm>
        </p:spPr>
        <p:txBody>
          <a:bodyPr anchor="ctr"/>
          <a:lstStyle>
            <a:lvl1pPr>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609600" y="5410200"/>
            <a:ext cx="5386917"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6193369" y="5410200"/>
            <a:ext cx="5389033"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609600" y="1444295"/>
            <a:ext cx="5386917" cy="3941763"/>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6193368" y="1444295"/>
            <a:ext cx="5389033"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extLst/>
          </a:lstStyle>
          <a:p>
            <a:fld id="{1D8BD707-D9CF-40AE-B4C6-C98DA3205C09}" type="datetimeFigureOut">
              <a:rPr lang="en-US" smtClean="0">
                <a:solidFill>
                  <a:prstClr val="black"/>
                </a:solidFill>
              </a:rPr>
              <a:pPr/>
              <a:t>6/19/2018</a:t>
            </a:fld>
            <a:endParaRPr lang="en-US">
              <a:solidFill>
                <a:prstClr val="black"/>
              </a:solidFill>
            </a:endParaRPr>
          </a:p>
        </p:txBody>
      </p:sp>
      <p:sp>
        <p:nvSpPr>
          <p:cNvPr id="8" name="Footer Placeholder 7"/>
          <p:cNvSpPr>
            <a:spLocks noGrp="1"/>
          </p:cNvSpPr>
          <p:nvPr>
            <p:ph type="ftr" sz="quarter" idx="11"/>
          </p:nvPr>
        </p:nvSpPr>
        <p:spPr/>
        <p:txBody>
          <a:bodyPr/>
          <a:lstStyle>
            <a:extLst/>
          </a:lstStyle>
          <a:p>
            <a:endParaRPr lang="en-US">
              <a:solidFill>
                <a:prstClr val="black"/>
              </a:solidFill>
            </a:endParaRPr>
          </a:p>
        </p:txBody>
      </p:sp>
      <p:sp>
        <p:nvSpPr>
          <p:cNvPr id="9" name="Slide Number Placeholder 8"/>
          <p:cNvSpPr>
            <a:spLocks noGrp="1"/>
          </p:cNvSpPr>
          <p:nvPr>
            <p:ph type="sldNum" sz="quarter" idx="12"/>
          </p:nvPr>
        </p:nvSpPr>
        <p:spPr/>
        <p:txBody>
          <a:bodyPr/>
          <a:lstStyle>
            <a:extLst/>
          </a:lstStyle>
          <a:p>
            <a:fld id="{B6F15528-21DE-4FAA-801E-634DDDAF4B2B}" type="slidenum">
              <a:rPr lang="en-US" smtClean="0">
                <a:solidFill>
                  <a:prstClr val="black"/>
                </a:solidFill>
              </a:rPr>
              <a:pPr/>
              <a:t>‹#›</a:t>
            </a:fld>
            <a:endParaRPr lang="en-US">
              <a:solidFill>
                <a:prstClr val="black"/>
              </a:solidFill>
            </a:endParaRPr>
          </a:p>
        </p:txBody>
      </p:sp>
    </p:spTree>
    <p:extLst>
      <p:ext uri="{BB962C8B-B14F-4D97-AF65-F5344CB8AC3E}">
        <p14:creationId xmlns:p14="http://schemas.microsoft.com/office/powerpoint/2010/main" val="3928616011"/>
      </p:ext>
    </p:extLst>
  </p:cSld>
  <p:clrMapOvr>
    <a:overrideClrMapping bg1="lt1" tx1="dk1" bg2="lt2" tx2="dk2" accent1="accent1" accent2="accent2" accent3="accent3" accent4="accent4" accent5="accent5" accent6="accent6" hlink="hlink" folHlink="folHlink"/>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bg>
      <p:bgRef idx="1002">
        <a:schemeClr val="bg1"/>
      </p:bgRef>
    </p:bg>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extLst/>
          </a:lstStyle>
          <a:p>
            <a:fld id="{1D8BD707-D9CF-40AE-B4C6-C98DA3205C09}" type="datetimeFigureOut">
              <a:rPr lang="en-US" smtClean="0">
                <a:solidFill>
                  <a:prstClr val="white"/>
                </a:solidFill>
              </a:rPr>
              <a:pPr/>
              <a:t>6/19/2018</a:t>
            </a:fld>
            <a:endParaRPr lang="en-US">
              <a:solidFill>
                <a:prstClr val="white"/>
              </a:solidFill>
            </a:endParaRPr>
          </a:p>
        </p:txBody>
      </p:sp>
      <p:sp>
        <p:nvSpPr>
          <p:cNvPr id="4" name="Footer Placeholder 3"/>
          <p:cNvSpPr>
            <a:spLocks noGrp="1"/>
          </p:cNvSpPr>
          <p:nvPr>
            <p:ph type="ftr" sz="quarter" idx="11"/>
          </p:nvPr>
        </p:nvSpPr>
        <p:spPr/>
        <p:txBody>
          <a:bodyPr/>
          <a:lstStyle>
            <a:extLst/>
          </a:lstStyle>
          <a:p>
            <a:endParaRPr lang="en-US">
              <a:solidFill>
                <a:prstClr val="white"/>
              </a:solidFill>
            </a:endParaRPr>
          </a:p>
        </p:txBody>
      </p:sp>
      <p:sp>
        <p:nvSpPr>
          <p:cNvPr id="5" name="Slide Number Placeholder 4"/>
          <p:cNvSpPr>
            <a:spLocks noGrp="1"/>
          </p:cNvSpPr>
          <p:nvPr>
            <p:ph type="sldNum" sz="quarter" idx="12"/>
          </p:nvPr>
        </p:nvSpPr>
        <p:spPr/>
        <p:txBody>
          <a:bodyPr/>
          <a:lstStyle>
            <a:extLst/>
          </a:lstStyle>
          <a:p>
            <a:fld id="{B6F15528-21DE-4FAA-801E-634DDDAF4B2B}" type="slidenum">
              <a:rPr lang="en-US" smtClean="0">
                <a:solidFill>
                  <a:prstClr val="white"/>
                </a:solidFill>
              </a:rPr>
              <a:pPr/>
              <a:t>‹#›</a:t>
            </a:fld>
            <a:endParaRPr lang="en-US">
              <a:solidFill>
                <a:prstClr val="white"/>
              </a:solidFill>
            </a:endParaRPr>
          </a:p>
        </p:txBody>
      </p:sp>
      <p:sp>
        <p:nvSpPr>
          <p:cNvPr id="6" name="Title 5"/>
          <p:cNvSpPr>
            <a:spLocks noGrp="1"/>
          </p:cNvSpPr>
          <p:nvPr>
            <p:ph type="title"/>
          </p:nvPr>
        </p:nvSpPr>
        <p:spPr/>
        <p:txBody>
          <a:bodyPr rtlCol="0"/>
          <a:lstStyle>
            <a:extLst/>
          </a:lstStyle>
          <a:p>
            <a:r>
              <a:rPr kumimoji="0" lang="en-US" smtClean="0"/>
              <a:t>Click to edit Master title style</a:t>
            </a:r>
            <a:endParaRPr kumimoji="0" lang="en-US"/>
          </a:p>
        </p:txBody>
      </p:sp>
    </p:spTree>
    <p:extLst>
      <p:ext uri="{BB962C8B-B14F-4D97-AF65-F5344CB8AC3E}">
        <p14:creationId xmlns:p14="http://schemas.microsoft.com/office/powerpoint/2010/main" val="3287067264"/>
      </p:ext>
    </p:extLst>
  </p:cSld>
  <p:clrMapOvr>
    <a:overrideClrMapping bg1="dk1" tx1="lt1" bg2="dk2" tx2="lt2" accent1="accent1" accent2="accent2" accent3="accent3" accent4="accent4" accent5="accent5" accent6="accent6" hlink="hlink" folHlink="folHlink"/>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extLst/>
          </a:lstStyle>
          <a:p>
            <a:fld id="{1D8BD707-D9CF-40AE-B4C6-C98DA3205C09}" type="datetimeFigureOut">
              <a:rPr lang="en-US" smtClean="0">
                <a:solidFill>
                  <a:prstClr val="black"/>
                </a:solidFill>
              </a:rPr>
              <a:pPr/>
              <a:t>6/19/2018</a:t>
            </a:fld>
            <a:endParaRPr lang="en-US">
              <a:solidFill>
                <a:prstClr val="black"/>
              </a:solidFill>
            </a:endParaRPr>
          </a:p>
        </p:txBody>
      </p:sp>
      <p:sp>
        <p:nvSpPr>
          <p:cNvPr id="3" name="Footer Placeholder 2"/>
          <p:cNvSpPr>
            <a:spLocks noGrp="1"/>
          </p:cNvSpPr>
          <p:nvPr>
            <p:ph type="ftr" sz="quarter" idx="11"/>
          </p:nvPr>
        </p:nvSpPr>
        <p:spPr/>
        <p:txBody>
          <a:bodyPr/>
          <a:lstStyle>
            <a:extLst/>
          </a:lstStyle>
          <a:p>
            <a:endParaRPr lang="en-US">
              <a:solidFill>
                <a:prstClr val="black"/>
              </a:solidFill>
            </a:endParaRPr>
          </a:p>
        </p:txBody>
      </p:sp>
      <p:sp>
        <p:nvSpPr>
          <p:cNvPr id="4" name="Slide Number Placeholder 3"/>
          <p:cNvSpPr>
            <a:spLocks noGrp="1"/>
          </p:cNvSpPr>
          <p:nvPr>
            <p:ph type="sldNum" sz="quarter" idx="12"/>
          </p:nvPr>
        </p:nvSpPr>
        <p:spPr/>
        <p:txBody>
          <a:bodyPr/>
          <a:lstStyle>
            <a:extLst/>
          </a:lstStyle>
          <a:p>
            <a:fld id="{B6F15528-21DE-4FAA-801E-634DDDAF4B2B}" type="slidenum">
              <a:rPr lang="en-US" smtClean="0">
                <a:solidFill>
                  <a:prstClr val="black"/>
                </a:solidFill>
              </a:rPr>
              <a:pPr/>
              <a:t>‹#›</a:t>
            </a:fld>
            <a:endParaRPr lang="en-US">
              <a:solidFill>
                <a:prstClr val="black"/>
              </a:solidFill>
            </a:endParaRPr>
          </a:p>
        </p:txBody>
      </p:sp>
    </p:spTree>
    <p:extLst>
      <p:ext uri="{BB962C8B-B14F-4D97-AF65-F5344CB8AC3E}">
        <p14:creationId xmlns:p14="http://schemas.microsoft.com/office/powerpoint/2010/main" val="26720961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963168" y="1059712"/>
            <a:ext cx="10363200" cy="1828800"/>
          </a:xfrm>
        </p:spPr>
        <p:txBody>
          <a:bodyPr vert="horz" anchor="b">
            <a:normAutofit/>
            <a:scene3d>
              <a:camera prst="orthographicFront"/>
              <a:lightRig rig="soft" dir="t"/>
            </a:scene3d>
            <a:sp3d prstMaterial="softEdge">
              <a:bevelT w="25400" h="25400"/>
            </a:sp3d>
          </a:bodyPr>
          <a:lstStyle>
            <a:lvl1pPr algn="r">
              <a:buNone/>
              <a:defRPr sz="4800" b="1" cap="none" baseline="0">
                <a:effectLst>
                  <a:outerShdw blurRad="31750" dist="25400" dir="5400000" algn="tl" rotWithShape="0">
                    <a:srgbClr val="000000">
                      <a:alpha val="25000"/>
                    </a:srgbClr>
                  </a:outerShdw>
                </a:effectLst>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5230284" y="2931712"/>
            <a:ext cx="6096000" cy="1454888"/>
          </a:xfrm>
        </p:spPr>
        <p:txBody>
          <a:bodyPr lIns="91440" rIns="91440" anchor="t"/>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extLst/>
          </a:lstStyle>
          <a:p>
            <a:fld id="{B61BEF0D-F0BB-DE4B-95CE-6DB70DBA9567}" type="datetimeFigureOut">
              <a:rPr lang="en-US" smtClean="0"/>
              <a:pPr/>
              <a:t>6/19/2018</a:t>
            </a:fld>
            <a:endParaRPr lang="en-US" dirty="0"/>
          </a:p>
        </p:txBody>
      </p:sp>
      <p:sp>
        <p:nvSpPr>
          <p:cNvPr id="5" name="Footer Placeholder 4"/>
          <p:cNvSpPr>
            <a:spLocks noGrp="1"/>
          </p:cNvSpPr>
          <p:nvPr>
            <p:ph type="ftr" sz="quarter" idx="11"/>
          </p:nvPr>
        </p:nvSpPr>
        <p:spPr/>
        <p:txBody>
          <a:bodyPr/>
          <a:lstStyle>
            <a:extLst/>
          </a:lstStyle>
          <a:p>
            <a:endParaRPr lang="en-US" dirty="0"/>
          </a:p>
        </p:txBody>
      </p:sp>
      <p:sp>
        <p:nvSpPr>
          <p:cNvPr id="6" name="Slide Number Placeholder 5"/>
          <p:cNvSpPr>
            <a:spLocks noGrp="1"/>
          </p:cNvSpPr>
          <p:nvPr>
            <p:ph type="sldNum" sz="quarter" idx="12"/>
          </p:nvPr>
        </p:nvSpPr>
        <p:spPr/>
        <p:txBody>
          <a:bodyPr/>
          <a:lstStyle>
            <a:extLst/>
          </a:lstStyle>
          <a:p>
            <a:fld id="{D57F1E4F-1CFF-5643-939E-217C01CDF565}" type="slidenum">
              <a:rPr lang="en-US" smtClean="0"/>
              <a:pPr/>
              <a:t>‹#›</a:t>
            </a:fld>
            <a:endParaRPr lang="en-US" dirty="0"/>
          </a:p>
        </p:txBody>
      </p:sp>
      <p:sp>
        <p:nvSpPr>
          <p:cNvPr id="7" name="Chevron 6"/>
          <p:cNvSpPr/>
          <p:nvPr/>
        </p:nvSpPr>
        <p:spPr>
          <a:xfrm>
            <a:off x="4848907" y="3005472"/>
            <a:ext cx="24384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8" name="Chevron 7"/>
          <p:cNvSpPr/>
          <p:nvPr/>
        </p:nvSpPr>
        <p:spPr>
          <a:xfrm>
            <a:off x="4600352" y="3005472"/>
            <a:ext cx="24384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1219200" y="4876800"/>
            <a:ext cx="9975701" cy="457200"/>
          </a:xfrm>
        </p:spPr>
        <p:txBody>
          <a:bodyPr vert="horz" anchor="t">
            <a:noAutofit/>
            <a:sp3d prstMaterial="softEdge">
              <a:bevelT w="0" h="0"/>
            </a:sp3d>
          </a:bodyPr>
          <a:lstStyle>
            <a:lvl1pPr algn="r">
              <a:buNone/>
              <a:defRPr sz="2500" b="0">
                <a:solidFill>
                  <a:schemeClr val="accent1"/>
                </a:solidFill>
                <a:effectLst/>
              </a:defRPr>
            </a:lvl1pPr>
            <a:extLst/>
          </a:lstStyle>
          <a:p>
            <a:r>
              <a:rPr kumimoji="0" lang="en-US" smtClean="0"/>
              <a:t>Click to edit Master title style</a:t>
            </a:r>
            <a:endParaRPr kumimoji="0" lang="en-US"/>
          </a:p>
        </p:txBody>
      </p:sp>
      <p:sp>
        <p:nvSpPr>
          <p:cNvPr id="3" name="Text Placeholder 2"/>
          <p:cNvSpPr>
            <a:spLocks noGrp="1"/>
          </p:cNvSpPr>
          <p:nvPr>
            <p:ph type="body" idx="2"/>
          </p:nvPr>
        </p:nvSpPr>
        <p:spPr>
          <a:xfrm>
            <a:off x="5892800" y="5355102"/>
            <a:ext cx="5299456"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1219200" y="274320"/>
            <a:ext cx="9973056" cy="4572000"/>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a:xfrm>
            <a:off x="8969376" y="6407944"/>
            <a:ext cx="2560320" cy="365760"/>
          </a:xfrm>
        </p:spPr>
        <p:txBody>
          <a:bodyPr/>
          <a:lstStyle>
            <a:extLst/>
          </a:lstStyle>
          <a:p>
            <a:fld id="{1D8BD707-D9CF-40AE-B4C6-C98DA3205C09}" type="datetimeFigureOut">
              <a:rPr lang="en-US" smtClean="0">
                <a:solidFill>
                  <a:prstClr val="black"/>
                </a:solidFill>
              </a:rPr>
              <a:pPr/>
              <a:t>6/19/2018</a:t>
            </a:fld>
            <a:endParaRPr lang="en-US">
              <a:solidFill>
                <a:prstClr val="black"/>
              </a:solidFill>
            </a:endParaRPr>
          </a:p>
        </p:txBody>
      </p:sp>
      <p:sp>
        <p:nvSpPr>
          <p:cNvPr id="6" name="Footer Placeholder 5"/>
          <p:cNvSpPr>
            <a:spLocks noGrp="1"/>
          </p:cNvSpPr>
          <p:nvPr>
            <p:ph type="ftr" sz="quarter" idx="11"/>
          </p:nvPr>
        </p:nvSpPr>
        <p:spPr/>
        <p:txBody>
          <a:bodyPr/>
          <a:lstStyle>
            <a:extLst/>
          </a:lstStyle>
          <a:p>
            <a:endParaRPr lang="en-US">
              <a:solidFill>
                <a:prstClr val="black"/>
              </a:solidFill>
            </a:endParaRPr>
          </a:p>
        </p:txBody>
      </p:sp>
      <p:sp>
        <p:nvSpPr>
          <p:cNvPr id="7" name="Slide Number Placeholder 6"/>
          <p:cNvSpPr>
            <a:spLocks noGrp="1"/>
          </p:cNvSpPr>
          <p:nvPr>
            <p:ph type="sldNum" sz="quarter" idx="12"/>
          </p:nvPr>
        </p:nvSpPr>
        <p:spPr/>
        <p:txBody>
          <a:bodyPr/>
          <a:lstStyle>
            <a:extLst/>
          </a:lstStyle>
          <a:p>
            <a:fld id="{B6F15528-21DE-4FAA-801E-634DDDAF4B2B}" type="slidenum">
              <a:rPr lang="en-US" smtClean="0">
                <a:solidFill>
                  <a:prstClr val="black"/>
                </a:solidFill>
              </a:rPr>
              <a:pPr/>
              <a:t>‹#›</a:t>
            </a:fld>
            <a:endParaRPr lang="en-US">
              <a:solidFill>
                <a:prstClr val="black"/>
              </a:solidFill>
            </a:endParaRPr>
          </a:p>
        </p:txBody>
      </p:sp>
    </p:spTree>
    <p:extLst>
      <p:ext uri="{BB962C8B-B14F-4D97-AF65-F5344CB8AC3E}">
        <p14:creationId xmlns:p14="http://schemas.microsoft.com/office/powerpoint/2010/main" val="1623998675"/>
      </p:ext>
    </p:extLst>
  </p:cSld>
  <p:clrMapOvr>
    <a:overrideClrMapping bg1="lt1" tx1="dk1" bg2="lt2" tx2="dk2" accent1="accent1" accent2="accent2" accent3="accent3" accent4="accent4" accent5="accent5" accent6="accent6" hlink="hlink" folHlink="folHlink"/>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2">
        <a:schemeClr val="bg1"/>
      </p:bgRef>
    </p:bg>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521643" y="5443402"/>
            <a:ext cx="9550400" cy="648232"/>
          </a:xfrm>
          <a:noFill/>
        </p:spPr>
        <p:txBody>
          <a:bodyPr lIns="91440" tIns="0" rIns="91440" anchor="t"/>
          <a:lstStyle>
            <a:lvl1pPr marL="0" marR="18288" indent="0" algn="r">
              <a:buNone/>
              <a:defRPr sz="1400"/>
            </a:lvl1pPr>
            <a:lvl2pPr>
              <a:defRPr sz="1200"/>
            </a:lvl2pPr>
            <a:lvl3pPr>
              <a:defRPr sz="1000"/>
            </a:lvl3pPr>
            <a:lvl4pPr>
              <a:defRPr sz="900"/>
            </a:lvl4pPr>
            <a:lvl5pPr>
              <a:defRPr sz="900"/>
            </a:lvl5pPr>
            <a:extLst/>
          </a:lstStyle>
          <a:p>
            <a:pPr lvl="0" eaLnBrk="1" latinLnBrk="0" hangingPunct="1"/>
            <a:r>
              <a:rPr kumimoji="0" lang="en-US" smtClean="0"/>
              <a:t>Click to edit Master text styles</a:t>
            </a:r>
          </a:p>
        </p:txBody>
      </p:sp>
      <p:sp>
        <p:nvSpPr>
          <p:cNvPr id="3" name="Picture Placeholder 2"/>
          <p:cNvSpPr>
            <a:spLocks noGrp="1"/>
          </p:cNvSpPr>
          <p:nvPr>
            <p:ph type="pic" idx="1"/>
          </p:nvPr>
        </p:nvSpPr>
        <p:spPr>
          <a:xfrm>
            <a:off x="304800" y="189968"/>
            <a:ext cx="11582400" cy="4389120"/>
          </a:xfrm>
          <a:prstGeom prst="rect">
            <a:avLst/>
          </a:prstGeom>
          <a:solidFill>
            <a:schemeClr val="bg2"/>
          </a:solidFill>
          <a:ln>
            <a:solidFill>
              <a:schemeClr val="bg1"/>
            </a:solidFill>
          </a:ln>
          <a:effectLst>
            <a:innerShdw blurRad="95250">
              <a:srgbClr val="000000"/>
            </a:innerShdw>
          </a:effectLst>
        </p:spPr>
        <p:txBody>
          <a:bodyPr/>
          <a:lstStyle>
            <a:lvl1pPr marL="0" indent="0">
              <a:buNone/>
              <a:defRPr sz="3200"/>
            </a:lvl1pPr>
            <a:extLst/>
          </a:lstStyle>
          <a:p>
            <a:r>
              <a:rPr kumimoji="0" lang="en-US" smtClean="0"/>
              <a:t>Click icon to add picture</a:t>
            </a:r>
            <a:endParaRPr kumimoji="0" lang="en-US" dirty="0"/>
          </a:p>
        </p:txBody>
      </p:sp>
      <p:sp>
        <p:nvSpPr>
          <p:cNvPr id="5" name="Date Placeholder 4"/>
          <p:cNvSpPr>
            <a:spLocks noGrp="1"/>
          </p:cNvSpPr>
          <p:nvPr>
            <p:ph type="dt" sz="half" idx="10"/>
          </p:nvPr>
        </p:nvSpPr>
        <p:spPr/>
        <p:txBody>
          <a:bodyPr/>
          <a:lstStyle>
            <a:lvl1pPr>
              <a:defRPr>
                <a:solidFill>
                  <a:schemeClr val="tx1"/>
                </a:solidFill>
              </a:defRPr>
            </a:lvl1pPr>
            <a:extLst/>
          </a:lstStyle>
          <a:p>
            <a:fld id="{1D8BD707-D9CF-40AE-B4C6-C98DA3205C09}" type="datetimeFigureOut">
              <a:rPr lang="en-US" smtClean="0">
                <a:solidFill>
                  <a:prstClr val="white"/>
                </a:solidFill>
              </a:rPr>
              <a:pPr/>
              <a:t>6/19/2018</a:t>
            </a:fld>
            <a:endParaRPr lang="en-US">
              <a:solidFill>
                <a:prstClr val="white"/>
              </a:solidFill>
            </a:endParaRPr>
          </a:p>
        </p:txBody>
      </p:sp>
      <p:sp>
        <p:nvSpPr>
          <p:cNvPr id="6" name="Footer Placeholder 5"/>
          <p:cNvSpPr>
            <a:spLocks noGrp="1"/>
          </p:cNvSpPr>
          <p:nvPr>
            <p:ph type="ftr" sz="quarter" idx="11"/>
          </p:nvPr>
        </p:nvSpPr>
        <p:spPr>
          <a:xfrm>
            <a:off x="5840097" y="6407945"/>
            <a:ext cx="3134241" cy="365125"/>
          </a:xfrm>
        </p:spPr>
        <p:txBody>
          <a:bodyPr/>
          <a:lstStyle>
            <a:lvl1pPr>
              <a:defRPr>
                <a:solidFill>
                  <a:schemeClr val="tx1"/>
                </a:solidFill>
              </a:defRPr>
            </a:lvl1pPr>
            <a:extLst/>
          </a:lstStyle>
          <a:p>
            <a:endParaRPr lang="en-US">
              <a:solidFill>
                <a:prstClr val="white"/>
              </a:solidFill>
            </a:endParaRPr>
          </a:p>
        </p:txBody>
      </p:sp>
      <p:sp>
        <p:nvSpPr>
          <p:cNvPr id="7" name="Slide Number Placeholder 6"/>
          <p:cNvSpPr>
            <a:spLocks noGrp="1"/>
          </p:cNvSpPr>
          <p:nvPr>
            <p:ph type="sldNum" sz="quarter" idx="12"/>
          </p:nvPr>
        </p:nvSpPr>
        <p:spPr/>
        <p:txBody>
          <a:bodyPr/>
          <a:lstStyle>
            <a:lvl1pPr>
              <a:defRPr>
                <a:solidFill>
                  <a:schemeClr val="tx1"/>
                </a:solidFill>
              </a:defRPr>
            </a:lvl1pPr>
            <a:extLst/>
          </a:lstStyle>
          <a:p>
            <a:fld id="{B6F15528-21DE-4FAA-801E-634DDDAF4B2B}" type="slidenum">
              <a:rPr lang="en-US" smtClean="0">
                <a:solidFill>
                  <a:prstClr val="white"/>
                </a:solidFill>
              </a:rPr>
              <a:pPr/>
              <a:t>‹#›</a:t>
            </a:fld>
            <a:endParaRPr lang="en-US">
              <a:solidFill>
                <a:prstClr val="white"/>
              </a:solidFill>
            </a:endParaRPr>
          </a:p>
        </p:txBody>
      </p:sp>
      <p:sp>
        <p:nvSpPr>
          <p:cNvPr id="2" name="Title 1"/>
          <p:cNvSpPr>
            <a:spLocks noGrp="1"/>
          </p:cNvSpPr>
          <p:nvPr>
            <p:ph type="title"/>
          </p:nvPr>
        </p:nvSpPr>
        <p:spPr>
          <a:xfrm>
            <a:off x="304800" y="4865122"/>
            <a:ext cx="10767243"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kumimoji="0" lang="en-US" smtClean="0"/>
              <a:t>Click to edit Master title style</a:t>
            </a:r>
            <a:endParaRPr kumimoji="0" lang="en-US"/>
          </a:p>
        </p:txBody>
      </p:sp>
      <p:sp>
        <p:nvSpPr>
          <p:cNvPr id="8" name="Freeform 7"/>
          <p:cNvSpPr>
            <a:spLocks/>
          </p:cNvSpPr>
          <p:nvPr/>
        </p:nvSpPr>
        <p:spPr bwMode="auto">
          <a:xfrm>
            <a:off x="665697" y="5944936"/>
            <a:ext cx="6587499"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pPr defTabSz="914400"/>
            <a:endParaRPr lang="en-US">
              <a:solidFill>
                <a:prstClr val="white"/>
              </a:solidFill>
            </a:endParaRPr>
          </a:p>
        </p:txBody>
      </p:sp>
      <p:sp>
        <p:nvSpPr>
          <p:cNvPr id="9" name="Freeform 8"/>
          <p:cNvSpPr>
            <a:spLocks/>
          </p:cNvSpPr>
          <p:nvPr/>
        </p:nvSpPr>
        <p:spPr bwMode="auto">
          <a:xfrm>
            <a:off x="647623" y="5939011"/>
            <a:ext cx="492060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pPr defTabSz="914400"/>
            <a:endParaRPr lang="en-US">
              <a:solidFill>
                <a:prstClr val="white"/>
              </a:solidFill>
            </a:endParaRPr>
          </a:p>
        </p:txBody>
      </p:sp>
      <p:sp>
        <p:nvSpPr>
          <p:cNvPr id="10" name="Right Triangle 9"/>
          <p:cNvSpPr>
            <a:spLocks/>
          </p:cNvSpPr>
          <p:nvPr/>
        </p:nvSpPr>
        <p:spPr bwMode="auto">
          <a:xfrm>
            <a:off x="-8056" y="5791253"/>
            <a:ext cx="4536419" cy="1080868"/>
          </a:xfrm>
          <a:prstGeom prst="rtTriangle">
            <a:avLst/>
          </a:pr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defTabSz="914400"/>
            <a:endParaRPr lang="en-US">
              <a:solidFill>
                <a:prstClr val="white"/>
              </a:solidFill>
            </a:endParaRPr>
          </a:p>
        </p:txBody>
      </p:sp>
      <p:cxnSp>
        <p:nvCxnSpPr>
          <p:cNvPr id="11" name="Straight Connector 10"/>
          <p:cNvCxnSpPr/>
          <p:nvPr/>
        </p:nvCxnSpPr>
        <p:spPr>
          <a:xfrm>
            <a:off x="-12316" y="5787739"/>
            <a:ext cx="454067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12" name="Chevron 11"/>
          <p:cNvSpPr/>
          <p:nvPr/>
        </p:nvSpPr>
        <p:spPr>
          <a:xfrm>
            <a:off x="11552149" y="4988440"/>
            <a:ext cx="24384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defTabSz="914400"/>
            <a:endParaRPr lang="en-US">
              <a:solidFill>
                <a:prstClr val="white"/>
              </a:solidFill>
            </a:endParaRPr>
          </a:p>
        </p:txBody>
      </p:sp>
      <p:sp>
        <p:nvSpPr>
          <p:cNvPr id="13" name="Chevron 12"/>
          <p:cNvSpPr/>
          <p:nvPr/>
        </p:nvSpPr>
        <p:spPr>
          <a:xfrm>
            <a:off x="11303595" y="4988440"/>
            <a:ext cx="24384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defTabSz="914400"/>
            <a:endParaRPr lang="en-US">
              <a:solidFill>
                <a:prstClr val="white"/>
              </a:solidFill>
            </a:endParaRPr>
          </a:p>
        </p:txBody>
      </p:sp>
    </p:spTree>
    <p:extLst>
      <p:ext uri="{BB962C8B-B14F-4D97-AF65-F5344CB8AC3E}">
        <p14:creationId xmlns:p14="http://schemas.microsoft.com/office/powerpoint/2010/main" val="2659651918"/>
      </p:ext>
    </p:extLst>
  </p:cSld>
  <p:clrMapOvr>
    <a:overrideClrMapping bg1="dk1" tx1="lt1" bg2="dk2" tx2="lt2" accent1="accent1" accent2="accent2" accent3="accent3" accent4="accent4" accent5="accent5" accent6="accent6" hlink="hlink" folHlink="folHlink"/>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609600" y="1481330"/>
            <a:ext cx="10972800" cy="4386071"/>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1D8BD707-D9CF-40AE-B4C6-C98DA3205C09}" type="datetimeFigureOut">
              <a:rPr lang="en-US" smtClean="0">
                <a:solidFill>
                  <a:prstClr val="black"/>
                </a:solidFill>
              </a:rPr>
              <a:pPr/>
              <a:t>6/19/2018</a:t>
            </a:fld>
            <a:endParaRPr lang="en-US">
              <a:solidFill>
                <a:prstClr val="black"/>
              </a:solidFill>
            </a:endParaRPr>
          </a:p>
        </p:txBody>
      </p:sp>
      <p:sp>
        <p:nvSpPr>
          <p:cNvPr id="5" name="Footer Placeholder 4"/>
          <p:cNvSpPr>
            <a:spLocks noGrp="1"/>
          </p:cNvSpPr>
          <p:nvPr>
            <p:ph type="ftr" sz="quarter" idx="11"/>
          </p:nvPr>
        </p:nvSpPr>
        <p:spPr/>
        <p:txBody>
          <a:bodyPr/>
          <a:lstStyle>
            <a:extLst/>
          </a:lstStyle>
          <a:p>
            <a:endParaRPr lang="en-US">
              <a:solidFill>
                <a:prstClr val="black"/>
              </a:solidFill>
            </a:endParaRPr>
          </a:p>
        </p:txBody>
      </p:sp>
      <p:sp>
        <p:nvSpPr>
          <p:cNvPr id="6" name="Slide Number Placeholder 5"/>
          <p:cNvSpPr>
            <a:spLocks noGrp="1"/>
          </p:cNvSpPr>
          <p:nvPr>
            <p:ph type="sldNum" sz="quarter" idx="12"/>
          </p:nvPr>
        </p:nvSpPr>
        <p:spPr/>
        <p:txBody>
          <a:bodyPr/>
          <a:lstStyle>
            <a:extLst/>
          </a:lstStyle>
          <a:p>
            <a:fld id="{B6F15528-21DE-4FAA-801E-634DDDAF4B2B}" type="slidenum">
              <a:rPr lang="en-US" smtClean="0">
                <a:solidFill>
                  <a:prstClr val="black"/>
                </a:solidFill>
              </a:rPr>
              <a:pPr/>
              <a:t>‹#›</a:t>
            </a:fld>
            <a:endParaRPr lang="en-US">
              <a:solidFill>
                <a:prstClr val="black"/>
              </a:solidFill>
            </a:endParaRPr>
          </a:p>
        </p:txBody>
      </p:sp>
    </p:spTree>
    <p:extLst>
      <p:ext uri="{BB962C8B-B14F-4D97-AF65-F5344CB8AC3E}">
        <p14:creationId xmlns:p14="http://schemas.microsoft.com/office/powerpoint/2010/main" val="270402094"/>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125351" y="274641"/>
            <a:ext cx="2369960" cy="5592761"/>
          </a:xfrm>
        </p:spPr>
        <p:txBody>
          <a:bodyPr vert="eaVert"/>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609600" y="274641"/>
            <a:ext cx="8432800" cy="5592760"/>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1D8BD707-D9CF-40AE-B4C6-C98DA3205C09}" type="datetimeFigureOut">
              <a:rPr lang="en-US" smtClean="0">
                <a:solidFill>
                  <a:prstClr val="black"/>
                </a:solidFill>
              </a:rPr>
              <a:pPr/>
              <a:t>6/19/2018</a:t>
            </a:fld>
            <a:endParaRPr lang="en-US">
              <a:solidFill>
                <a:prstClr val="black"/>
              </a:solidFill>
            </a:endParaRPr>
          </a:p>
        </p:txBody>
      </p:sp>
      <p:sp>
        <p:nvSpPr>
          <p:cNvPr id="5" name="Footer Placeholder 4"/>
          <p:cNvSpPr>
            <a:spLocks noGrp="1"/>
          </p:cNvSpPr>
          <p:nvPr>
            <p:ph type="ftr" sz="quarter" idx="11"/>
          </p:nvPr>
        </p:nvSpPr>
        <p:spPr/>
        <p:txBody>
          <a:bodyPr/>
          <a:lstStyle>
            <a:extLst/>
          </a:lstStyle>
          <a:p>
            <a:endParaRPr lang="en-US">
              <a:solidFill>
                <a:prstClr val="black"/>
              </a:solidFill>
            </a:endParaRPr>
          </a:p>
        </p:txBody>
      </p:sp>
      <p:sp>
        <p:nvSpPr>
          <p:cNvPr id="6" name="Slide Number Placeholder 5"/>
          <p:cNvSpPr>
            <a:spLocks noGrp="1"/>
          </p:cNvSpPr>
          <p:nvPr>
            <p:ph type="sldNum" sz="quarter" idx="12"/>
          </p:nvPr>
        </p:nvSpPr>
        <p:spPr/>
        <p:txBody>
          <a:bodyPr/>
          <a:lstStyle>
            <a:extLst/>
          </a:lstStyle>
          <a:p>
            <a:fld id="{B6F15528-21DE-4FAA-801E-634DDDAF4B2B}" type="slidenum">
              <a:rPr lang="en-US" smtClean="0">
                <a:solidFill>
                  <a:prstClr val="black"/>
                </a:solidFill>
              </a:rPr>
              <a:pPr/>
              <a:t>‹#›</a:t>
            </a:fld>
            <a:endParaRPr lang="en-US">
              <a:solidFill>
                <a:prstClr val="black"/>
              </a:solidFill>
            </a:endParaRPr>
          </a:p>
        </p:txBody>
      </p:sp>
    </p:spTree>
    <p:extLst>
      <p:ext uri="{BB962C8B-B14F-4D97-AF65-F5344CB8AC3E}">
        <p14:creationId xmlns:p14="http://schemas.microsoft.com/office/powerpoint/2010/main" val="693441924"/>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10" name="Right Triangle 9"/>
          <p:cNvSpPr/>
          <p:nvPr/>
        </p:nvSpPr>
        <p:spPr>
          <a:xfrm>
            <a:off x="-2" y="4664147"/>
            <a:ext cx="12201452"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endParaRPr lang="en-US">
              <a:solidFill>
                <a:prstClr val="white"/>
              </a:solidFill>
            </a:endParaRPr>
          </a:p>
        </p:txBody>
      </p:sp>
      <p:sp>
        <p:nvSpPr>
          <p:cNvPr id="9" name="Title 8"/>
          <p:cNvSpPr>
            <a:spLocks noGrp="1"/>
          </p:cNvSpPr>
          <p:nvPr>
            <p:ph type="ctrTitle"/>
          </p:nvPr>
        </p:nvSpPr>
        <p:spPr>
          <a:xfrm>
            <a:off x="914400" y="1752614"/>
            <a:ext cx="103632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defRPr>
            </a:lvl1pPr>
            <a:extLst/>
          </a:lstStyle>
          <a:p>
            <a:r>
              <a:rPr kumimoji="0" lang="en-US" smtClean="0"/>
              <a:t>Click to edit Master title style</a:t>
            </a:r>
            <a:endParaRPr kumimoji="0" lang="en-US"/>
          </a:p>
        </p:txBody>
      </p:sp>
      <p:sp>
        <p:nvSpPr>
          <p:cNvPr id="17" name="Subtitle 16"/>
          <p:cNvSpPr>
            <a:spLocks noGrp="1"/>
          </p:cNvSpPr>
          <p:nvPr>
            <p:ph type="subTitle" idx="1"/>
          </p:nvPr>
        </p:nvSpPr>
        <p:spPr>
          <a:xfrm>
            <a:off x="914400" y="3611607"/>
            <a:ext cx="10363200" cy="1199704"/>
          </a:xfrm>
        </p:spPr>
        <p:txBody>
          <a:bodyPr lIns="45720" rIns="45720"/>
          <a:lstStyle>
            <a:lvl1pPr marL="0" marR="64008"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a:p>
        </p:txBody>
      </p:sp>
      <p:grpSp>
        <p:nvGrpSpPr>
          <p:cNvPr id="2" name="Group 1"/>
          <p:cNvGrpSpPr/>
          <p:nvPr/>
        </p:nvGrpSpPr>
        <p:grpSpPr>
          <a:xfrm>
            <a:off x="-5018" y="4953000"/>
            <a:ext cx="12197020" cy="1912088"/>
            <a:chOff x="-3765" y="4832896"/>
            <a:chExt cx="9147765" cy="2032192"/>
          </a:xfrm>
        </p:grpSpPr>
        <p:sp>
          <p:nvSpPr>
            <p:cNvPr id="7" name="Freeform 6"/>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lang="en-US">
                <a:solidFill>
                  <a:prstClr val="black"/>
                </a:solidFill>
              </a:endParaRPr>
            </a:p>
          </p:txBody>
        </p:sp>
        <p:sp>
          <p:nvSpPr>
            <p:cNvPr id="8" name="Freeform 7"/>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lang="en-US">
                <a:solidFill>
                  <a:prstClr val="black"/>
                </a:solidFill>
              </a:endParaRPr>
            </a:p>
          </p:txBody>
        </p:sp>
        <p:sp>
          <p:nvSpPr>
            <p:cNvPr id="11" name="Freeform 10"/>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a:endParaRPr lang="en-US">
                <a:solidFill>
                  <a:prstClr val="white"/>
                </a:solidFill>
              </a:endParaRPr>
            </a:p>
          </p:txBody>
        </p:sp>
        <p:cxnSp>
          <p:nvCxnSpPr>
            <p:cNvPr id="12" name="Straight Connector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30" name="Date Placeholder 29"/>
          <p:cNvSpPr>
            <a:spLocks noGrp="1"/>
          </p:cNvSpPr>
          <p:nvPr>
            <p:ph type="dt" sz="half" idx="10"/>
          </p:nvPr>
        </p:nvSpPr>
        <p:spPr/>
        <p:txBody>
          <a:bodyPr/>
          <a:lstStyle>
            <a:lvl1pPr>
              <a:defRPr>
                <a:solidFill>
                  <a:srgbClr val="FFFFFF"/>
                </a:solidFill>
              </a:defRPr>
            </a:lvl1pPr>
            <a:extLst/>
          </a:lstStyle>
          <a:p>
            <a:fld id="{B61BEF0D-F0BB-DE4B-95CE-6DB70DBA9567}" type="datetimeFigureOut">
              <a:rPr lang="en-US" smtClean="0"/>
              <a:pPr/>
              <a:t>6/19/2018</a:t>
            </a:fld>
            <a:endParaRPr lang="en-US" dirty="0"/>
          </a:p>
        </p:txBody>
      </p:sp>
      <p:sp>
        <p:nvSpPr>
          <p:cNvPr id="19" name="Footer Placeholder 18"/>
          <p:cNvSpPr>
            <a:spLocks noGrp="1"/>
          </p:cNvSpPr>
          <p:nvPr>
            <p:ph type="ftr" sz="quarter" idx="11"/>
          </p:nvPr>
        </p:nvSpPr>
        <p:spPr/>
        <p:txBody>
          <a:bodyPr/>
          <a:lstStyle>
            <a:lvl1pPr>
              <a:defRPr>
                <a:solidFill>
                  <a:schemeClr val="accent1">
                    <a:tint val="20000"/>
                  </a:schemeClr>
                </a:solidFill>
              </a:defRPr>
            </a:lvl1pPr>
            <a:extLst/>
          </a:lstStyle>
          <a:p>
            <a:endParaRPr lang="en-US" dirty="0">
              <a:solidFill>
                <a:srgbClr val="2DA2BF">
                  <a:tint val="20000"/>
                </a:srgbClr>
              </a:solidFill>
            </a:endParaRPr>
          </a:p>
        </p:txBody>
      </p:sp>
      <p:sp>
        <p:nvSpPr>
          <p:cNvPr id="27" name="Slide Number Placeholder 26"/>
          <p:cNvSpPr>
            <a:spLocks noGrp="1"/>
          </p:cNvSpPr>
          <p:nvPr>
            <p:ph type="sldNum" sz="quarter" idx="12"/>
          </p:nvPr>
        </p:nvSpPr>
        <p:spPr/>
        <p:txBody>
          <a:bodyPr/>
          <a:lstStyle>
            <a:lvl1pPr>
              <a:defRPr>
                <a:solidFill>
                  <a:srgbClr val="FFFFFF"/>
                </a:solidFill>
              </a:defRPr>
            </a:lvl1pPr>
            <a:extLst/>
          </a:lstStyle>
          <a:p>
            <a:fld id="{D57F1E4F-1CFF-5643-939E-217C01CDF565}" type="slidenum">
              <a:rPr lang="en-US" smtClean="0"/>
              <a:pPr/>
              <a:t>‹#›</a:t>
            </a:fld>
            <a:endParaRPr lang="en-US" dirty="0"/>
          </a:p>
        </p:txBody>
      </p:sp>
    </p:spTree>
    <p:extLst>
      <p:ext uri="{BB962C8B-B14F-4D97-AF65-F5344CB8AC3E}">
        <p14:creationId xmlns:p14="http://schemas.microsoft.com/office/powerpoint/2010/main" val="908864821"/>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B61BEF0D-F0BB-DE4B-95CE-6DB70DBA9567}" type="datetimeFigureOut">
              <a:rPr lang="en-US" smtClean="0">
                <a:solidFill>
                  <a:prstClr val="black"/>
                </a:solidFill>
              </a:rPr>
              <a:pPr/>
              <a:t>6/19/2018</a:t>
            </a:fld>
            <a:endParaRPr lang="en-US" dirty="0">
              <a:solidFill>
                <a:prstClr val="black"/>
              </a:solidFill>
            </a:endParaRPr>
          </a:p>
        </p:txBody>
      </p:sp>
      <p:sp>
        <p:nvSpPr>
          <p:cNvPr id="5" name="Footer Placeholder 4"/>
          <p:cNvSpPr>
            <a:spLocks noGrp="1"/>
          </p:cNvSpPr>
          <p:nvPr>
            <p:ph type="ftr" sz="quarter" idx="11"/>
          </p:nvPr>
        </p:nvSpPr>
        <p:spPr/>
        <p:txBody>
          <a:bodyPr/>
          <a:lstStyle>
            <a:extLst/>
          </a:lstStyle>
          <a:p>
            <a:endParaRPr lang="en-US" dirty="0">
              <a:solidFill>
                <a:prstClr val="black"/>
              </a:solidFill>
            </a:endParaRPr>
          </a:p>
        </p:txBody>
      </p:sp>
      <p:sp>
        <p:nvSpPr>
          <p:cNvPr id="6" name="Slide Number Placeholder 5"/>
          <p:cNvSpPr>
            <a:spLocks noGrp="1"/>
          </p:cNvSpPr>
          <p:nvPr>
            <p:ph type="sldNum" sz="quarter" idx="12"/>
          </p:nvPr>
        </p:nvSpPr>
        <p:spPr/>
        <p:txBody>
          <a:bodyPr/>
          <a:lstStyle>
            <a:extLst/>
          </a:lstStyle>
          <a:p>
            <a:fld id="{D57F1E4F-1CFF-5643-939E-217C01CDF565}" type="slidenum">
              <a:rPr lang="en-US" smtClean="0">
                <a:solidFill>
                  <a:prstClr val="black"/>
                </a:solidFill>
              </a:rPr>
              <a:pPr/>
              <a:t>‹#›</a:t>
            </a:fld>
            <a:endParaRPr lang="en-US" dirty="0">
              <a:solidFill>
                <a:prstClr val="black"/>
              </a:solidFill>
            </a:endParaRPr>
          </a:p>
        </p:txBody>
      </p:sp>
      <p:sp>
        <p:nvSpPr>
          <p:cNvPr id="7" name="Title 6"/>
          <p:cNvSpPr>
            <a:spLocks noGrp="1"/>
          </p:cNvSpPr>
          <p:nvPr>
            <p:ph type="title"/>
          </p:nvPr>
        </p:nvSpPr>
        <p:spPr/>
        <p:txBody>
          <a:bodyPr rtlCol="0"/>
          <a:lstStyle>
            <a:extLst/>
          </a:lstStyle>
          <a:p>
            <a:r>
              <a:rPr kumimoji="0" lang="en-US" smtClean="0"/>
              <a:t>Click to edit Master title style</a:t>
            </a:r>
            <a:endParaRPr kumimoji="0" lang="en-US"/>
          </a:p>
        </p:txBody>
      </p:sp>
    </p:spTree>
    <p:extLst>
      <p:ext uri="{BB962C8B-B14F-4D97-AF65-F5344CB8AC3E}">
        <p14:creationId xmlns:p14="http://schemas.microsoft.com/office/powerpoint/2010/main" val="293438228"/>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963168" y="1059712"/>
            <a:ext cx="10363200" cy="1828800"/>
          </a:xfrm>
        </p:spPr>
        <p:txBody>
          <a:bodyPr vert="horz" anchor="b">
            <a:normAutofit/>
            <a:scene3d>
              <a:camera prst="orthographicFront"/>
              <a:lightRig rig="soft" dir="t"/>
            </a:scene3d>
            <a:sp3d prstMaterial="softEdge">
              <a:bevelT w="25400" h="25400"/>
            </a:sp3d>
          </a:bodyPr>
          <a:lstStyle>
            <a:lvl1pPr algn="r">
              <a:buNone/>
              <a:defRPr sz="4800" b="1" cap="none" baseline="0">
                <a:effectLst>
                  <a:outerShdw blurRad="31750" dist="25400" dir="5400000" algn="tl" rotWithShape="0">
                    <a:srgbClr val="000000">
                      <a:alpha val="25000"/>
                    </a:srgbClr>
                  </a:outerShdw>
                </a:effectLst>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5230284" y="2931712"/>
            <a:ext cx="6096000" cy="1454888"/>
          </a:xfrm>
        </p:spPr>
        <p:txBody>
          <a:bodyPr lIns="91440" rIns="91440" anchor="t"/>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extLst/>
          </a:lstStyle>
          <a:p>
            <a:fld id="{B61BEF0D-F0BB-DE4B-95CE-6DB70DBA9567}" type="datetimeFigureOut">
              <a:rPr lang="en-US" smtClean="0">
                <a:solidFill>
                  <a:prstClr val="white"/>
                </a:solidFill>
              </a:rPr>
              <a:pPr/>
              <a:t>6/19/2018</a:t>
            </a:fld>
            <a:endParaRPr lang="en-US" dirty="0">
              <a:solidFill>
                <a:prstClr val="white"/>
              </a:solidFill>
            </a:endParaRPr>
          </a:p>
        </p:txBody>
      </p:sp>
      <p:sp>
        <p:nvSpPr>
          <p:cNvPr id="5" name="Footer Placeholder 4"/>
          <p:cNvSpPr>
            <a:spLocks noGrp="1"/>
          </p:cNvSpPr>
          <p:nvPr>
            <p:ph type="ftr" sz="quarter" idx="11"/>
          </p:nvPr>
        </p:nvSpPr>
        <p:spPr/>
        <p:txBody>
          <a:bodyPr/>
          <a:lstStyle>
            <a:extLst/>
          </a:lstStyle>
          <a:p>
            <a:endParaRPr lang="en-US" dirty="0">
              <a:solidFill>
                <a:prstClr val="white"/>
              </a:solidFill>
            </a:endParaRPr>
          </a:p>
        </p:txBody>
      </p:sp>
      <p:sp>
        <p:nvSpPr>
          <p:cNvPr id="6" name="Slide Number Placeholder 5"/>
          <p:cNvSpPr>
            <a:spLocks noGrp="1"/>
          </p:cNvSpPr>
          <p:nvPr>
            <p:ph type="sldNum" sz="quarter" idx="12"/>
          </p:nvPr>
        </p:nvSpPr>
        <p:spPr/>
        <p:txBody>
          <a:bodyPr/>
          <a:lstStyle>
            <a:extLst/>
          </a:lstStyle>
          <a:p>
            <a:fld id="{D57F1E4F-1CFF-5643-939E-217C01CDF565}" type="slidenum">
              <a:rPr lang="en-US" smtClean="0">
                <a:solidFill>
                  <a:prstClr val="white"/>
                </a:solidFill>
              </a:rPr>
              <a:pPr/>
              <a:t>‹#›</a:t>
            </a:fld>
            <a:endParaRPr lang="en-US" dirty="0">
              <a:solidFill>
                <a:prstClr val="white"/>
              </a:solidFill>
            </a:endParaRPr>
          </a:p>
        </p:txBody>
      </p:sp>
      <p:sp>
        <p:nvSpPr>
          <p:cNvPr id="7" name="Chevron 6"/>
          <p:cNvSpPr/>
          <p:nvPr/>
        </p:nvSpPr>
        <p:spPr>
          <a:xfrm>
            <a:off x="4848907" y="3005472"/>
            <a:ext cx="24384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endParaRPr lang="en-US">
              <a:solidFill>
                <a:prstClr val="white"/>
              </a:solidFill>
            </a:endParaRPr>
          </a:p>
        </p:txBody>
      </p:sp>
      <p:sp>
        <p:nvSpPr>
          <p:cNvPr id="8" name="Chevron 7"/>
          <p:cNvSpPr/>
          <p:nvPr/>
        </p:nvSpPr>
        <p:spPr>
          <a:xfrm>
            <a:off x="4600352" y="3005472"/>
            <a:ext cx="24384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endParaRPr lang="en-US">
              <a:solidFill>
                <a:prstClr val="white"/>
              </a:solidFill>
            </a:endParaRPr>
          </a:p>
        </p:txBody>
      </p:sp>
    </p:spTree>
    <p:extLst>
      <p:ext uri="{BB962C8B-B14F-4D97-AF65-F5344CB8AC3E}">
        <p14:creationId xmlns:p14="http://schemas.microsoft.com/office/powerpoint/2010/main" val="754221219"/>
      </p:ext>
    </p:extLst>
  </p:cSld>
  <p:clrMapOvr>
    <a:overrideClrMapping bg1="dk1" tx1="lt1" bg2="dk2" tx2="lt2" accent1="accent1" accent2="accent2" accent3="accent3" accent4="accent4" accent5="accent5" accent6="accent6" hlink="hlink" folHlink="folHlink"/>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Two Content">
    <p:bg>
      <p:bgRef idx="1002">
        <a:schemeClr val="bg1"/>
      </p:bgRef>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609600" y="1481336"/>
            <a:ext cx="53848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6197600" y="1481336"/>
            <a:ext cx="53848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EB712588-04B1-427B-82EE-E8DB90309F08}" type="datetimeFigureOut">
              <a:rPr lang="en-US" smtClean="0">
                <a:solidFill>
                  <a:prstClr val="white"/>
                </a:solidFill>
              </a:rPr>
              <a:pPr/>
              <a:t>6/19/2018</a:t>
            </a:fld>
            <a:endParaRPr lang="en-US" dirty="0">
              <a:solidFill>
                <a:prstClr val="white"/>
              </a:solidFill>
            </a:endParaRPr>
          </a:p>
        </p:txBody>
      </p:sp>
      <p:sp>
        <p:nvSpPr>
          <p:cNvPr id="6" name="Footer Placeholder 5"/>
          <p:cNvSpPr>
            <a:spLocks noGrp="1"/>
          </p:cNvSpPr>
          <p:nvPr>
            <p:ph type="ftr" sz="quarter" idx="11"/>
          </p:nvPr>
        </p:nvSpPr>
        <p:spPr/>
        <p:txBody>
          <a:bodyPr/>
          <a:lstStyle>
            <a:extLst/>
          </a:lstStyle>
          <a:p>
            <a:endParaRPr lang="en-US" dirty="0">
              <a:solidFill>
                <a:prstClr val="white"/>
              </a:solidFill>
            </a:endParaRPr>
          </a:p>
        </p:txBody>
      </p:sp>
      <p:sp>
        <p:nvSpPr>
          <p:cNvPr id="7" name="Slide Number Placeholder 6"/>
          <p:cNvSpPr>
            <a:spLocks noGrp="1"/>
          </p:cNvSpPr>
          <p:nvPr>
            <p:ph type="sldNum" sz="quarter" idx="12"/>
          </p:nvPr>
        </p:nvSpPr>
        <p:spPr/>
        <p:txBody>
          <a:bodyPr/>
          <a:lstStyle>
            <a:extLst/>
          </a:lstStyle>
          <a:p>
            <a:fld id="{6FF9F0C5-380F-41C2-899A-BAC0F0927E16}" type="slidenum">
              <a:rPr lang="en-US" smtClean="0">
                <a:solidFill>
                  <a:prstClr val="white"/>
                </a:solidFill>
              </a:rPr>
              <a:pPr/>
              <a:t>‹#›</a:t>
            </a:fld>
            <a:endParaRPr lang="en-US" dirty="0">
              <a:solidFill>
                <a:prstClr val="white"/>
              </a:solidFill>
            </a:endParaRPr>
          </a:p>
        </p:txBody>
      </p:sp>
      <p:sp>
        <p:nvSpPr>
          <p:cNvPr id="8" name="Title 7"/>
          <p:cNvSpPr>
            <a:spLocks noGrp="1"/>
          </p:cNvSpPr>
          <p:nvPr>
            <p:ph type="title"/>
          </p:nvPr>
        </p:nvSpPr>
        <p:spPr/>
        <p:txBody>
          <a:bodyPr rtlCol="0"/>
          <a:lstStyle>
            <a:extLst/>
          </a:lstStyle>
          <a:p>
            <a:r>
              <a:rPr kumimoji="0" lang="en-US" smtClean="0"/>
              <a:t>Click to edit Master title style</a:t>
            </a:r>
            <a:endParaRPr kumimoji="0" lang="en-US"/>
          </a:p>
        </p:txBody>
      </p:sp>
    </p:spTree>
    <p:extLst>
      <p:ext uri="{BB962C8B-B14F-4D97-AF65-F5344CB8AC3E}">
        <p14:creationId xmlns:p14="http://schemas.microsoft.com/office/powerpoint/2010/main" val="1474440887"/>
      </p:ext>
    </p:extLst>
  </p:cSld>
  <p:clrMapOvr>
    <a:overrideClrMapping bg1="dk1" tx1="lt1" bg2="dk2" tx2="lt2" accent1="accent1" accent2="accent2" accent3="accent3" accent4="accent4" accent5="accent5" accent6="accent6" hlink="hlink" folHlink="folHlink"/>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type="twoTxTwoObj" preserve="1">
  <p:cSld name="Comparis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609600" y="273050"/>
            <a:ext cx="10972800" cy="1143000"/>
          </a:xfrm>
        </p:spPr>
        <p:txBody>
          <a:bodyPr anchor="ctr"/>
          <a:lstStyle>
            <a:lvl1pPr>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609600" y="5410200"/>
            <a:ext cx="5386917"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6193377" y="5410200"/>
            <a:ext cx="5389033"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609600" y="1444307"/>
            <a:ext cx="5386917" cy="3941763"/>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6193376" y="1444307"/>
            <a:ext cx="5389033"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extLst/>
          </a:lstStyle>
          <a:p>
            <a:fld id="{B61BEF0D-F0BB-DE4B-95CE-6DB70DBA9567}" type="datetimeFigureOut">
              <a:rPr lang="en-US" smtClean="0">
                <a:solidFill>
                  <a:prstClr val="black"/>
                </a:solidFill>
              </a:rPr>
              <a:pPr/>
              <a:t>6/19/2018</a:t>
            </a:fld>
            <a:endParaRPr lang="en-US" dirty="0">
              <a:solidFill>
                <a:prstClr val="black"/>
              </a:solidFill>
            </a:endParaRPr>
          </a:p>
        </p:txBody>
      </p:sp>
      <p:sp>
        <p:nvSpPr>
          <p:cNvPr id="8" name="Footer Placeholder 7"/>
          <p:cNvSpPr>
            <a:spLocks noGrp="1"/>
          </p:cNvSpPr>
          <p:nvPr>
            <p:ph type="ftr" sz="quarter" idx="11"/>
          </p:nvPr>
        </p:nvSpPr>
        <p:spPr/>
        <p:txBody>
          <a:bodyPr/>
          <a:lstStyle>
            <a:extLst/>
          </a:lstStyle>
          <a:p>
            <a:endParaRPr lang="en-US" dirty="0">
              <a:solidFill>
                <a:prstClr val="black"/>
              </a:solidFill>
            </a:endParaRPr>
          </a:p>
        </p:txBody>
      </p:sp>
      <p:sp>
        <p:nvSpPr>
          <p:cNvPr id="9" name="Slide Number Placeholder 8"/>
          <p:cNvSpPr>
            <a:spLocks noGrp="1"/>
          </p:cNvSpPr>
          <p:nvPr>
            <p:ph type="sldNum" sz="quarter" idx="12"/>
          </p:nvPr>
        </p:nvSpPr>
        <p:spPr/>
        <p:txBody>
          <a:bodyPr/>
          <a:lstStyle>
            <a:extLst/>
          </a:lstStyle>
          <a:p>
            <a:fld id="{D57F1E4F-1CFF-5643-939E-217C01CDF565}" type="slidenum">
              <a:rPr lang="en-US" smtClean="0">
                <a:solidFill>
                  <a:prstClr val="black"/>
                </a:solidFill>
              </a:rPr>
              <a:pPr/>
              <a:t>‹#›</a:t>
            </a:fld>
            <a:endParaRPr lang="en-US" dirty="0">
              <a:solidFill>
                <a:prstClr val="black"/>
              </a:solidFill>
            </a:endParaRPr>
          </a:p>
        </p:txBody>
      </p:sp>
    </p:spTree>
    <p:extLst>
      <p:ext uri="{BB962C8B-B14F-4D97-AF65-F5344CB8AC3E}">
        <p14:creationId xmlns:p14="http://schemas.microsoft.com/office/powerpoint/2010/main" val="1479222194"/>
      </p:ext>
    </p:extLst>
  </p:cSld>
  <p:clrMapOvr>
    <a:overrideClrMapping bg1="lt1" tx1="dk1" bg2="lt2" tx2="dk2" accent1="accent1" accent2="accent2" accent3="accent3" accent4="accent4" accent5="accent5" accent6="accent6" hlink="hlink" folHlink="folHlink"/>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Title Only">
    <p:bg>
      <p:bgRef idx="1002">
        <a:schemeClr val="bg1"/>
      </p:bgRef>
    </p:bg>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extLst/>
          </a:lstStyle>
          <a:p>
            <a:fld id="{B61BEF0D-F0BB-DE4B-95CE-6DB70DBA9567}" type="datetimeFigureOut">
              <a:rPr lang="en-US" smtClean="0">
                <a:solidFill>
                  <a:prstClr val="white"/>
                </a:solidFill>
              </a:rPr>
              <a:pPr/>
              <a:t>6/19/2018</a:t>
            </a:fld>
            <a:endParaRPr lang="en-US" dirty="0">
              <a:solidFill>
                <a:prstClr val="white"/>
              </a:solidFill>
            </a:endParaRPr>
          </a:p>
        </p:txBody>
      </p:sp>
      <p:sp>
        <p:nvSpPr>
          <p:cNvPr id="4" name="Footer Placeholder 3"/>
          <p:cNvSpPr>
            <a:spLocks noGrp="1"/>
          </p:cNvSpPr>
          <p:nvPr>
            <p:ph type="ftr" sz="quarter" idx="11"/>
          </p:nvPr>
        </p:nvSpPr>
        <p:spPr/>
        <p:txBody>
          <a:bodyPr/>
          <a:lstStyle>
            <a:extLst/>
          </a:lstStyle>
          <a:p>
            <a:endParaRPr lang="en-US" dirty="0">
              <a:solidFill>
                <a:prstClr val="white"/>
              </a:solidFill>
            </a:endParaRPr>
          </a:p>
        </p:txBody>
      </p:sp>
      <p:sp>
        <p:nvSpPr>
          <p:cNvPr id="5" name="Slide Number Placeholder 4"/>
          <p:cNvSpPr>
            <a:spLocks noGrp="1"/>
          </p:cNvSpPr>
          <p:nvPr>
            <p:ph type="sldNum" sz="quarter" idx="12"/>
          </p:nvPr>
        </p:nvSpPr>
        <p:spPr/>
        <p:txBody>
          <a:bodyPr/>
          <a:lstStyle>
            <a:extLst/>
          </a:lstStyle>
          <a:p>
            <a:fld id="{D57F1E4F-1CFF-5643-939E-217C01CDF565}" type="slidenum">
              <a:rPr lang="en-US" smtClean="0">
                <a:solidFill>
                  <a:prstClr val="white"/>
                </a:solidFill>
              </a:rPr>
              <a:pPr/>
              <a:t>‹#›</a:t>
            </a:fld>
            <a:endParaRPr lang="en-US" dirty="0">
              <a:solidFill>
                <a:prstClr val="white"/>
              </a:solidFill>
            </a:endParaRPr>
          </a:p>
        </p:txBody>
      </p:sp>
      <p:sp>
        <p:nvSpPr>
          <p:cNvPr id="6" name="Title 5"/>
          <p:cNvSpPr>
            <a:spLocks noGrp="1"/>
          </p:cNvSpPr>
          <p:nvPr>
            <p:ph type="title"/>
          </p:nvPr>
        </p:nvSpPr>
        <p:spPr/>
        <p:txBody>
          <a:bodyPr rtlCol="0"/>
          <a:lstStyle>
            <a:extLst/>
          </a:lstStyle>
          <a:p>
            <a:r>
              <a:rPr kumimoji="0" lang="en-US" smtClean="0"/>
              <a:t>Click to edit Master title style</a:t>
            </a:r>
            <a:endParaRPr kumimoji="0" lang="en-US"/>
          </a:p>
        </p:txBody>
      </p:sp>
    </p:spTree>
    <p:extLst>
      <p:ext uri="{BB962C8B-B14F-4D97-AF65-F5344CB8AC3E}">
        <p14:creationId xmlns:p14="http://schemas.microsoft.com/office/powerpoint/2010/main" val="3219736178"/>
      </p:ext>
    </p:extLst>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bg>
      <p:bgRef idx="1002">
        <a:schemeClr val="bg1"/>
      </p:bgRef>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609600" y="1481336"/>
            <a:ext cx="53848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6197600" y="1481336"/>
            <a:ext cx="53848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EB712588-04B1-427B-82EE-E8DB90309F08}" type="datetimeFigureOut">
              <a:rPr lang="en-US" smtClean="0"/>
              <a:t>6/19/2018</a:t>
            </a:fld>
            <a:endParaRPr lang="en-US" dirty="0"/>
          </a:p>
        </p:txBody>
      </p:sp>
      <p:sp>
        <p:nvSpPr>
          <p:cNvPr id="6" name="Footer Placeholder 5"/>
          <p:cNvSpPr>
            <a:spLocks noGrp="1"/>
          </p:cNvSpPr>
          <p:nvPr>
            <p:ph type="ftr" sz="quarter" idx="11"/>
          </p:nvPr>
        </p:nvSpPr>
        <p:spPr/>
        <p:txBody>
          <a:bodyPr/>
          <a:lstStyle>
            <a:extLst/>
          </a:lstStyle>
          <a:p>
            <a:endParaRPr lang="en-US" dirty="0"/>
          </a:p>
        </p:txBody>
      </p:sp>
      <p:sp>
        <p:nvSpPr>
          <p:cNvPr id="7" name="Slide Number Placeholder 6"/>
          <p:cNvSpPr>
            <a:spLocks noGrp="1"/>
          </p:cNvSpPr>
          <p:nvPr>
            <p:ph type="sldNum" sz="quarter" idx="12"/>
          </p:nvPr>
        </p:nvSpPr>
        <p:spPr/>
        <p:txBody>
          <a:bodyPr/>
          <a:lstStyle>
            <a:extLst/>
          </a:lstStyle>
          <a:p>
            <a:fld id="{6FF9F0C5-380F-41C2-899A-BAC0F0927E16}" type="slidenum">
              <a:rPr lang="en-US" smtClean="0"/>
              <a:t>‹#›</a:t>
            </a:fld>
            <a:endParaRPr lang="en-US" dirty="0"/>
          </a:p>
        </p:txBody>
      </p:sp>
      <p:sp>
        <p:nvSpPr>
          <p:cNvPr id="8" name="Title 7"/>
          <p:cNvSpPr>
            <a:spLocks noGrp="1"/>
          </p:cNvSpPr>
          <p:nvPr>
            <p:ph type="title"/>
          </p:nvPr>
        </p:nvSpPr>
        <p:spPr/>
        <p:txBody>
          <a:bodyPr rtlCol="0"/>
          <a:lstStyle>
            <a:extLst/>
          </a:lstStyle>
          <a:p>
            <a:r>
              <a:rPr kumimoji="0" lang="en-US" smtClean="0"/>
              <a:t>Click to edit Master title style</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extLst/>
          </a:lstStyle>
          <a:p>
            <a:fld id="{B61BEF0D-F0BB-DE4B-95CE-6DB70DBA9567}" type="datetimeFigureOut">
              <a:rPr lang="en-US" smtClean="0">
                <a:solidFill>
                  <a:prstClr val="black"/>
                </a:solidFill>
              </a:rPr>
              <a:pPr/>
              <a:t>6/19/2018</a:t>
            </a:fld>
            <a:endParaRPr lang="en-US" dirty="0">
              <a:solidFill>
                <a:prstClr val="black"/>
              </a:solidFill>
            </a:endParaRPr>
          </a:p>
        </p:txBody>
      </p:sp>
      <p:sp>
        <p:nvSpPr>
          <p:cNvPr id="3" name="Footer Placeholder 2"/>
          <p:cNvSpPr>
            <a:spLocks noGrp="1"/>
          </p:cNvSpPr>
          <p:nvPr>
            <p:ph type="ftr" sz="quarter" idx="11"/>
          </p:nvPr>
        </p:nvSpPr>
        <p:spPr/>
        <p:txBody>
          <a:bodyPr/>
          <a:lstStyle>
            <a:extLst/>
          </a:lstStyle>
          <a:p>
            <a:endParaRPr lang="en-US" dirty="0">
              <a:solidFill>
                <a:prstClr val="black"/>
              </a:solidFill>
            </a:endParaRPr>
          </a:p>
        </p:txBody>
      </p:sp>
      <p:sp>
        <p:nvSpPr>
          <p:cNvPr id="4" name="Slide Number Placeholder 3"/>
          <p:cNvSpPr>
            <a:spLocks noGrp="1"/>
          </p:cNvSpPr>
          <p:nvPr>
            <p:ph type="sldNum" sz="quarter" idx="12"/>
          </p:nvPr>
        </p:nvSpPr>
        <p:spPr/>
        <p:txBody>
          <a:bodyPr/>
          <a:lstStyle>
            <a:extLst/>
          </a:lstStyle>
          <a:p>
            <a:fld id="{D57F1E4F-1CFF-5643-939E-217C01CDF565}" type="slidenum">
              <a:rPr lang="en-US" smtClean="0">
                <a:solidFill>
                  <a:prstClr val="black"/>
                </a:solidFill>
              </a:rPr>
              <a:pPr/>
              <a:t>‹#›</a:t>
            </a:fld>
            <a:endParaRPr lang="en-US" dirty="0">
              <a:solidFill>
                <a:prstClr val="black"/>
              </a:solidFill>
            </a:endParaRPr>
          </a:p>
        </p:txBody>
      </p:sp>
    </p:spTree>
    <p:extLst>
      <p:ext uri="{BB962C8B-B14F-4D97-AF65-F5344CB8AC3E}">
        <p14:creationId xmlns:p14="http://schemas.microsoft.com/office/powerpoint/2010/main" val="3031886660"/>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1219200" y="4876800"/>
            <a:ext cx="9975701" cy="457200"/>
          </a:xfrm>
        </p:spPr>
        <p:txBody>
          <a:bodyPr vert="horz" anchor="t">
            <a:noAutofit/>
            <a:sp3d prstMaterial="softEdge">
              <a:bevelT w="0" h="0"/>
            </a:sp3d>
          </a:bodyPr>
          <a:lstStyle>
            <a:lvl1pPr algn="r">
              <a:buNone/>
              <a:defRPr sz="2500" b="0">
                <a:solidFill>
                  <a:schemeClr val="accent1"/>
                </a:solidFill>
                <a:effectLst/>
              </a:defRPr>
            </a:lvl1pPr>
            <a:extLst/>
          </a:lstStyle>
          <a:p>
            <a:r>
              <a:rPr kumimoji="0" lang="en-US" smtClean="0"/>
              <a:t>Click to edit Master title style</a:t>
            </a:r>
            <a:endParaRPr kumimoji="0" lang="en-US"/>
          </a:p>
        </p:txBody>
      </p:sp>
      <p:sp>
        <p:nvSpPr>
          <p:cNvPr id="3" name="Text Placeholder 2"/>
          <p:cNvSpPr>
            <a:spLocks noGrp="1"/>
          </p:cNvSpPr>
          <p:nvPr>
            <p:ph type="body" idx="2"/>
          </p:nvPr>
        </p:nvSpPr>
        <p:spPr>
          <a:xfrm>
            <a:off x="5892800" y="5355102"/>
            <a:ext cx="5299456"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1219200" y="274320"/>
            <a:ext cx="9973056" cy="4572000"/>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a:xfrm>
            <a:off x="8969376" y="6407944"/>
            <a:ext cx="2560320" cy="365760"/>
          </a:xfrm>
        </p:spPr>
        <p:txBody>
          <a:bodyPr/>
          <a:lstStyle>
            <a:extLst/>
          </a:lstStyle>
          <a:p>
            <a:fld id="{42A54C80-263E-416B-A8E0-580EDEADCBDC}" type="datetimeFigureOut">
              <a:rPr lang="en-US" smtClean="0">
                <a:solidFill>
                  <a:prstClr val="black"/>
                </a:solidFill>
              </a:rPr>
              <a:pPr/>
              <a:t>6/19/2018</a:t>
            </a:fld>
            <a:endParaRPr lang="en-US" dirty="0">
              <a:solidFill>
                <a:prstClr val="black"/>
              </a:solidFill>
            </a:endParaRPr>
          </a:p>
        </p:txBody>
      </p:sp>
      <p:sp>
        <p:nvSpPr>
          <p:cNvPr id="6" name="Footer Placeholder 5"/>
          <p:cNvSpPr>
            <a:spLocks noGrp="1"/>
          </p:cNvSpPr>
          <p:nvPr>
            <p:ph type="ftr" sz="quarter" idx="11"/>
          </p:nvPr>
        </p:nvSpPr>
        <p:spPr/>
        <p:txBody>
          <a:bodyPr/>
          <a:lstStyle>
            <a:extLst/>
          </a:lstStyle>
          <a:p>
            <a:endParaRPr lang="en-US" dirty="0">
              <a:solidFill>
                <a:prstClr val="black"/>
              </a:solidFill>
            </a:endParaRPr>
          </a:p>
        </p:txBody>
      </p:sp>
      <p:sp>
        <p:nvSpPr>
          <p:cNvPr id="7" name="Slide Number Placeholder 6"/>
          <p:cNvSpPr>
            <a:spLocks noGrp="1"/>
          </p:cNvSpPr>
          <p:nvPr>
            <p:ph type="sldNum" sz="quarter" idx="12"/>
          </p:nvPr>
        </p:nvSpPr>
        <p:spPr/>
        <p:txBody>
          <a:bodyPr/>
          <a:lstStyle>
            <a:extLst/>
          </a:lstStyle>
          <a:p>
            <a:fld id="{519954A3-9DFD-4C44-94BA-B95130A3BA1C}" type="slidenum">
              <a:rPr lang="en-US" smtClean="0">
                <a:solidFill>
                  <a:prstClr val="black"/>
                </a:solidFill>
              </a:rPr>
              <a:pPr/>
              <a:t>‹#›</a:t>
            </a:fld>
            <a:endParaRPr lang="en-US" dirty="0">
              <a:solidFill>
                <a:prstClr val="black"/>
              </a:solidFill>
            </a:endParaRPr>
          </a:p>
        </p:txBody>
      </p:sp>
    </p:spTree>
    <p:extLst>
      <p:ext uri="{BB962C8B-B14F-4D97-AF65-F5344CB8AC3E}">
        <p14:creationId xmlns:p14="http://schemas.microsoft.com/office/powerpoint/2010/main" val="3055905152"/>
      </p:ext>
    </p:extLst>
  </p:cSld>
  <p:clrMapOvr>
    <a:overrideClrMapping bg1="lt1" tx1="dk1" bg2="lt2" tx2="dk2" accent1="accent1" accent2="accent2" accent3="accent3" accent4="accent4" accent5="accent5" accent6="accent6" hlink="hlink" folHlink="folHlink"/>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2">
        <a:schemeClr val="bg1"/>
      </p:bgRef>
    </p:bg>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521643" y="5443402"/>
            <a:ext cx="9550400" cy="648232"/>
          </a:xfrm>
          <a:noFill/>
        </p:spPr>
        <p:txBody>
          <a:bodyPr lIns="91440" tIns="0" rIns="91440" anchor="t"/>
          <a:lstStyle>
            <a:lvl1pPr marL="0" marR="18288" indent="0" algn="r">
              <a:buNone/>
              <a:defRPr sz="1400"/>
            </a:lvl1pPr>
            <a:lvl2pPr>
              <a:defRPr sz="1200"/>
            </a:lvl2pPr>
            <a:lvl3pPr>
              <a:defRPr sz="1000"/>
            </a:lvl3pPr>
            <a:lvl4pPr>
              <a:defRPr sz="900"/>
            </a:lvl4pPr>
            <a:lvl5pPr>
              <a:defRPr sz="900"/>
            </a:lvl5pPr>
            <a:extLst/>
          </a:lstStyle>
          <a:p>
            <a:pPr lvl="0" eaLnBrk="1" latinLnBrk="0" hangingPunct="1"/>
            <a:r>
              <a:rPr kumimoji="0" lang="en-US" smtClean="0"/>
              <a:t>Click to edit Master text styles</a:t>
            </a:r>
          </a:p>
        </p:txBody>
      </p:sp>
      <p:sp>
        <p:nvSpPr>
          <p:cNvPr id="3" name="Picture Placeholder 2"/>
          <p:cNvSpPr>
            <a:spLocks noGrp="1"/>
          </p:cNvSpPr>
          <p:nvPr>
            <p:ph type="pic" idx="1"/>
          </p:nvPr>
        </p:nvSpPr>
        <p:spPr>
          <a:xfrm>
            <a:off x="304800" y="189968"/>
            <a:ext cx="11582400" cy="4389120"/>
          </a:xfrm>
          <a:prstGeom prst="rect">
            <a:avLst/>
          </a:prstGeom>
          <a:solidFill>
            <a:schemeClr val="bg2"/>
          </a:solidFill>
          <a:ln>
            <a:solidFill>
              <a:schemeClr val="bg1"/>
            </a:solidFill>
          </a:ln>
          <a:effectLst>
            <a:innerShdw blurRad="95250">
              <a:srgbClr val="000000"/>
            </a:innerShdw>
          </a:effectLst>
        </p:spPr>
        <p:txBody>
          <a:bodyPr/>
          <a:lstStyle>
            <a:lvl1pPr marL="0" indent="0">
              <a:buNone/>
              <a:defRPr sz="3200"/>
            </a:lvl1pPr>
            <a:extLst/>
          </a:lstStyle>
          <a:p>
            <a:r>
              <a:rPr kumimoji="0" lang="en-US" smtClean="0"/>
              <a:t>Click icon to add picture</a:t>
            </a:r>
            <a:endParaRPr kumimoji="0" lang="en-US" dirty="0"/>
          </a:p>
        </p:txBody>
      </p:sp>
      <p:sp>
        <p:nvSpPr>
          <p:cNvPr id="5" name="Date Placeholder 4"/>
          <p:cNvSpPr>
            <a:spLocks noGrp="1"/>
          </p:cNvSpPr>
          <p:nvPr>
            <p:ph type="dt" sz="half" idx="10"/>
          </p:nvPr>
        </p:nvSpPr>
        <p:spPr/>
        <p:txBody>
          <a:bodyPr/>
          <a:lstStyle>
            <a:lvl1pPr>
              <a:defRPr>
                <a:solidFill>
                  <a:schemeClr val="tx1"/>
                </a:solidFill>
              </a:defRPr>
            </a:lvl1pPr>
            <a:extLst/>
          </a:lstStyle>
          <a:p>
            <a:fld id="{B61BEF0D-F0BB-DE4B-95CE-6DB70DBA9567}" type="datetimeFigureOut">
              <a:rPr lang="en-US" smtClean="0">
                <a:solidFill>
                  <a:prstClr val="white"/>
                </a:solidFill>
              </a:rPr>
              <a:pPr/>
              <a:t>6/19/2018</a:t>
            </a:fld>
            <a:endParaRPr lang="en-US" dirty="0">
              <a:solidFill>
                <a:prstClr val="white"/>
              </a:solidFill>
            </a:endParaRPr>
          </a:p>
        </p:txBody>
      </p:sp>
      <p:sp>
        <p:nvSpPr>
          <p:cNvPr id="6" name="Footer Placeholder 5"/>
          <p:cNvSpPr>
            <a:spLocks noGrp="1"/>
          </p:cNvSpPr>
          <p:nvPr>
            <p:ph type="ftr" sz="quarter" idx="11"/>
          </p:nvPr>
        </p:nvSpPr>
        <p:spPr>
          <a:xfrm>
            <a:off x="5840105" y="6407957"/>
            <a:ext cx="3134241" cy="365125"/>
          </a:xfrm>
        </p:spPr>
        <p:txBody>
          <a:bodyPr/>
          <a:lstStyle>
            <a:lvl1pPr>
              <a:defRPr>
                <a:solidFill>
                  <a:schemeClr val="tx1"/>
                </a:solidFill>
              </a:defRPr>
            </a:lvl1pPr>
            <a:extLst/>
          </a:lstStyle>
          <a:p>
            <a:endParaRPr lang="en-US" dirty="0">
              <a:solidFill>
                <a:prstClr val="white"/>
              </a:solidFill>
            </a:endParaRPr>
          </a:p>
        </p:txBody>
      </p:sp>
      <p:sp>
        <p:nvSpPr>
          <p:cNvPr id="7" name="Slide Number Placeholder 6"/>
          <p:cNvSpPr>
            <a:spLocks noGrp="1"/>
          </p:cNvSpPr>
          <p:nvPr>
            <p:ph type="sldNum" sz="quarter" idx="12"/>
          </p:nvPr>
        </p:nvSpPr>
        <p:spPr/>
        <p:txBody>
          <a:bodyPr/>
          <a:lstStyle>
            <a:lvl1pPr>
              <a:defRPr>
                <a:solidFill>
                  <a:schemeClr val="tx1"/>
                </a:solidFill>
              </a:defRPr>
            </a:lvl1pPr>
            <a:extLst/>
          </a:lstStyle>
          <a:p>
            <a:fld id="{D57F1E4F-1CFF-5643-939E-217C01CDF565}" type="slidenum">
              <a:rPr lang="en-US" smtClean="0">
                <a:solidFill>
                  <a:prstClr val="white"/>
                </a:solidFill>
              </a:rPr>
              <a:pPr/>
              <a:t>‹#›</a:t>
            </a:fld>
            <a:endParaRPr lang="en-US" dirty="0">
              <a:solidFill>
                <a:prstClr val="white"/>
              </a:solidFill>
            </a:endParaRPr>
          </a:p>
        </p:txBody>
      </p:sp>
      <p:sp>
        <p:nvSpPr>
          <p:cNvPr id="2" name="Title 1"/>
          <p:cNvSpPr>
            <a:spLocks noGrp="1"/>
          </p:cNvSpPr>
          <p:nvPr>
            <p:ph type="title"/>
          </p:nvPr>
        </p:nvSpPr>
        <p:spPr>
          <a:xfrm>
            <a:off x="304801" y="4865122"/>
            <a:ext cx="10767243"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kumimoji="0" lang="en-US" smtClean="0"/>
              <a:t>Click to edit Master title style</a:t>
            </a:r>
            <a:endParaRPr kumimoji="0" lang="en-US"/>
          </a:p>
        </p:txBody>
      </p:sp>
      <p:sp>
        <p:nvSpPr>
          <p:cNvPr id="8" name="Freeform 7"/>
          <p:cNvSpPr>
            <a:spLocks/>
          </p:cNvSpPr>
          <p:nvPr/>
        </p:nvSpPr>
        <p:spPr bwMode="auto">
          <a:xfrm>
            <a:off x="665697" y="5944936"/>
            <a:ext cx="6587499"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lang="en-US">
              <a:solidFill>
                <a:prstClr val="white"/>
              </a:solidFill>
            </a:endParaRPr>
          </a:p>
        </p:txBody>
      </p:sp>
      <p:sp>
        <p:nvSpPr>
          <p:cNvPr id="9" name="Freeform 8"/>
          <p:cNvSpPr>
            <a:spLocks/>
          </p:cNvSpPr>
          <p:nvPr/>
        </p:nvSpPr>
        <p:spPr bwMode="auto">
          <a:xfrm>
            <a:off x="647623" y="5939011"/>
            <a:ext cx="492060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lang="en-US">
              <a:solidFill>
                <a:prstClr val="white"/>
              </a:solidFill>
            </a:endParaRPr>
          </a:p>
        </p:txBody>
      </p:sp>
      <p:sp>
        <p:nvSpPr>
          <p:cNvPr id="10" name="Right Triangle 9"/>
          <p:cNvSpPr>
            <a:spLocks/>
          </p:cNvSpPr>
          <p:nvPr/>
        </p:nvSpPr>
        <p:spPr bwMode="auto">
          <a:xfrm>
            <a:off x="-8056" y="5791253"/>
            <a:ext cx="4536419" cy="1080868"/>
          </a:xfrm>
          <a:prstGeom prst="rtTriangle">
            <a:avLst/>
          </a:pr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a:endParaRPr lang="en-US">
              <a:solidFill>
                <a:prstClr val="white"/>
              </a:solidFill>
            </a:endParaRPr>
          </a:p>
        </p:txBody>
      </p:sp>
      <p:cxnSp>
        <p:nvCxnSpPr>
          <p:cNvPr id="11" name="Straight Connector 10"/>
          <p:cNvCxnSpPr/>
          <p:nvPr/>
        </p:nvCxnSpPr>
        <p:spPr>
          <a:xfrm>
            <a:off x="-12316" y="5787751"/>
            <a:ext cx="454067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12" name="Chevron 11"/>
          <p:cNvSpPr/>
          <p:nvPr/>
        </p:nvSpPr>
        <p:spPr>
          <a:xfrm>
            <a:off x="11552149" y="4988440"/>
            <a:ext cx="24384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endParaRPr lang="en-US">
              <a:solidFill>
                <a:prstClr val="white"/>
              </a:solidFill>
            </a:endParaRPr>
          </a:p>
        </p:txBody>
      </p:sp>
      <p:sp>
        <p:nvSpPr>
          <p:cNvPr id="13" name="Chevron 12"/>
          <p:cNvSpPr/>
          <p:nvPr/>
        </p:nvSpPr>
        <p:spPr>
          <a:xfrm>
            <a:off x="11303595" y="4988440"/>
            <a:ext cx="24384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endParaRPr lang="en-US">
              <a:solidFill>
                <a:prstClr val="white"/>
              </a:solidFill>
            </a:endParaRPr>
          </a:p>
        </p:txBody>
      </p:sp>
    </p:spTree>
    <p:extLst>
      <p:ext uri="{BB962C8B-B14F-4D97-AF65-F5344CB8AC3E}">
        <p14:creationId xmlns:p14="http://schemas.microsoft.com/office/powerpoint/2010/main" val="3121254303"/>
      </p:ext>
    </p:extLst>
  </p:cSld>
  <p:clrMapOvr>
    <a:overrideClrMapping bg1="dk1" tx1="lt1" bg2="dk2" tx2="lt2" accent1="accent1" accent2="accent2" accent3="accent3" accent4="accent4" accent5="accent5" accent6="accent6" hlink="hlink" folHlink="folHlink"/>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609600" y="1481333"/>
            <a:ext cx="10972800" cy="4386071"/>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55C6B4A9-1611-4792-9094-5F34BCA07E0B}" type="datetimeFigureOut">
              <a:rPr lang="en-US" smtClean="0">
                <a:solidFill>
                  <a:prstClr val="black"/>
                </a:solidFill>
              </a:rPr>
              <a:pPr/>
              <a:t>6/19/2018</a:t>
            </a:fld>
            <a:endParaRPr lang="en-US" dirty="0">
              <a:solidFill>
                <a:prstClr val="black"/>
              </a:solidFill>
            </a:endParaRPr>
          </a:p>
        </p:txBody>
      </p:sp>
      <p:sp>
        <p:nvSpPr>
          <p:cNvPr id="5" name="Footer Placeholder 4"/>
          <p:cNvSpPr>
            <a:spLocks noGrp="1"/>
          </p:cNvSpPr>
          <p:nvPr>
            <p:ph type="ftr" sz="quarter" idx="11"/>
          </p:nvPr>
        </p:nvSpPr>
        <p:spPr/>
        <p:txBody>
          <a:bodyPr/>
          <a:lstStyle>
            <a:extLst/>
          </a:lstStyle>
          <a:p>
            <a:endParaRPr lang="en-US" dirty="0">
              <a:solidFill>
                <a:prstClr val="black"/>
              </a:solidFill>
            </a:endParaRPr>
          </a:p>
        </p:txBody>
      </p:sp>
      <p:sp>
        <p:nvSpPr>
          <p:cNvPr id="6" name="Slide Number Placeholder 5"/>
          <p:cNvSpPr>
            <a:spLocks noGrp="1"/>
          </p:cNvSpPr>
          <p:nvPr>
            <p:ph type="sldNum" sz="quarter" idx="12"/>
          </p:nvPr>
        </p:nvSpPr>
        <p:spPr/>
        <p:txBody>
          <a:bodyPr/>
          <a:lstStyle>
            <a:extLst/>
          </a:lstStyle>
          <a:p>
            <a:fld id="{89333C77-0158-454C-844F-B7AB9BD7DAD4}" type="slidenum">
              <a:rPr lang="en-US" smtClean="0">
                <a:solidFill>
                  <a:prstClr val="black"/>
                </a:solidFill>
              </a:rPr>
              <a:pPr/>
              <a:t>‹#›</a:t>
            </a:fld>
            <a:endParaRPr lang="en-US" dirty="0">
              <a:solidFill>
                <a:prstClr val="black"/>
              </a:solidFill>
            </a:endParaRPr>
          </a:p>
        </p:txBody>
      </p:sp>
    </p:spTree>
    <p:extLst>
      <p:ext uri="{BB962C8B-B14F-4D97-AF65-F5344CB8AC3E}">
        <p14:creationId xmlns:p14="http://schemas.microsoft.com/office/powerpoint/2010/main" val="2069205434"/>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125351" y="274653"/>
            <a:ext cx="2369960" cy="5592761"/>
          </a:xfrm>
        </p:spPr>
        <p:txBody>
          <a:bodyPr vert="eaVert"/>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609600" y="274641"/>
            <a:ext cx="8432800" cy="5592760"/>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B61BEF0D-F0BB-DE4B-95CE-6DB70DBA9567}" type="datetimeFigureOut">
              <a:rPr lang="en-US" smtClean="0">
                <a:solidFill>
                  <a:prstClr val="black"/>
                </a:solidFill>
              </a:rPr>
              <a:pPr/>
              <a:t>6/19/2018</a:t>
            </a:fld>
            <a:endParaRPr lang="en-US" dirty="0">
              <a:solidFill>
                <a:prstClr val="black"/>
              </a:solidFill>
            </a:endParaRPr>
          </a:p>
        </p:txBody>
      </p:sp>
      <p:sp>
        <p:nvSpPr>
          <p:cNvPr id="5" name="Footer Placeholder 4"/>
          <p:cNvSpPr>
            <a:spLocks noGrp="1"/>
          </p:cNvSpPr>
          <p:nvPr>
            <p:ph type="ftr" sz="quarter" idx="11"/>
          </p:nvPr>
        </p:nvSpPr>
        <p:spPr/>
        <p:txBody>
          <a:bodyPr/>
          <a:lstStyle>
            <a:extLst/>
          </a:lstStyle>
          <a:p>
            <a:endParaRPr lang="en-US" dirty="0">
              <a:solidFill>
                <a:prstClr val="black"/>
              </a:solidFill>
            </a:endParaRPr>
          </a:p>
        </p:txBody>
      </p:sp>
      <p:sp>
        <p:nvSpPr>
          <p:cNvPr id="6" name="Slide Number Placeholder 5"/>
          <p:cNvSpPr>
            <a:spLocks noGrp="1"/>
          </p:cNvSpPr>
          <p:nvPr>
            <p:ph type="sldNum" sz="quarter" idx="12"/>
          </p:nvPr>
        </p:nvSpPr>
        <p:spPr/>
        <p:txBody>
          <a:bodyPr/>
          <a:lstStyle>
            <a:extLst/>
          </a:lstStyle>
          <a:p>
            <a:fld id="{D57F1E4F-1CFF-5643-939E-217C01CDF565}" type="slidenum">
              <a:rPr lang="en-US" smtClean="0">
                <a:solidFill>
                  <a:prstClr val="black"/>
                </a:solidFill>
              </a:rPr>
              <a:pPr/>
              <a:t>‹#›</a:t>
            </a:fld>
            <a:endParaRPr lang="en-US" dirty="0">
              <a:solidFill>
                <a:prstClr val="black"/>
              </a:solidFill>
            </a:endParaRPr>
          </a:p>
        </p:txBody>
      </p:sp>
    </p:spTree>
    <p:extLst>
      <p:ext uri="{BB962C8B-B14F-4D97-AF65-F5344CB8AC3E}">
        <p14:creationId xmlns:p14="http://schemas.microsoft.com/office/powerpoint/2010/main" val="4180680156"/>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10" name="Right Triangle 9"/>
          <p:cNvSpPr/>
          <p:nvPr/>
        </p:nvSpPr>
        <p:spPr>
          <a:xfrm>
            <a:off x="-2" y="4664147"/>
            <a:ext cx="12201452"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endParaRPr lang="en-US">
              <a:solidFill>
                <a:prstClr val="white"/>
              </a:solidFill>
            </a:endParaRPr>
          </a:p>
        </p:txBody>
      </p:sp>
      <p:sp>
        <p:nvSpPr>
          <p:cNvPr id="9" name="Title 8"/>
          <p:cNvSpPr>
            <a:spLocks noGrp="1"/>
          </p:cNvSpPr>
          <p:nvPr>
            <p:ph type="ctrTitle"/>
          </p:nvPr>
        </p:nvSpPr>
        <p:spPr>
          <a:xfrm>
            <a:off x="914400" y="1752614"/>
            <a:ext cx="103632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defRPr>
            </a:lvl1pPr>
            <a:extLst/>
          </a:lstStyle>
          <a:p>
            <a:r>
              <a:rPr kumimoji="0" lang="en-US" smtClean="0"/>
              <a:t>Click to edit Master title style</a:t>
            </a:r>
            <a:endParaRPr kumimoji="0" lang="en-US"/>
          </a:p>
        </p:txBody>
      </p:sp>
      <p:sp>
        <p:nvSpPr>
          <p:cNvPr id="17" name="Subtitle 16"/>
          <p:cNvSpPr>
            <a:spLocks noGrp="1"/>
          </p:cNvSpPr>
          <p:nvPr>
            <p:ph type="subTitle" idx="1"/>
          </p:nvPr>
        </p:nvSpPr>
        <p:spPr>
          <a:xfrm>
            <a:off x="914400" y="3611607"/>
            <a:ext cx="10363200" cy="1199704"/>
          </a:xfrm>
        </p:spPr>
        <p:txBody>
          <a:bodyPr lIns="45720" rIns="45720"/>
          <a:lstStyle>
            <a:lvl1pPr marL="0" marR="64008"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a:p>
        </p:txBody>
      </p:sp>
      <p:grpSp>
        <p:nvGrpSpPr>
          <p:cNvPr id="2" name="Group 1"/>
          <p:cNvGrpSpPr/>
          <p:nvPr/>
        </p:nvGrpSpPr>
        <p:grpSpPr>
          <a:xfrm>
            <a:off x="-5018" y="4953000"/>
            <a:ext cx="12197020" cy="1912088"/>
            <a:chOff x="-3765" y="4832896"/>
            <a:chExt cx="9147765" cy="2032192"/>
          </a:xfrm>
        </p:grpSpPr>
        <p:sp>
          <p:nvSpPr>
            <p:cNvPr id="7" name="Freeform 6"/>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lang="en-US">
                <a:solidFill>
                  <a:prstClr val="black"/>
                </a:solidFill>
              </a:endParaRPr>
            </a:p>
          </p:txBody>
        </p:sp>
        <p:sp>
          <p:nvSpPr>
            <p:cNvPr id="8" name="Freeform 7"/>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lang="en-US">
                <a:solidFill>
                  <a:prstClr val="black"/>
                </a:solidFill>
              </a:endParaRPr>
            </a:p>
          </p:txBody>
        </p:sp>
        <p:sp>
          <p:nvSpPr>
            <p:cNvPr id="11" name="Freeform 10"/>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a:endParaRPr lang="en-US">
                <a:solidFill>
                  <a:prstClr val="white"/>
                </a:solidFill>
              </a:endParaRPr>
            </a:p>
          </p:txBody>
        </p:sp>
        <p:cxnSp>
          <p:nvCxnSpPr>
            <p:cNvPr id="12" name="Straight Connector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30" name="Date Placeholder 29"/>
          <p:cNvSpPr>
            <a:spLocks noGrp="1"/>
          </p:cNvSpPr>
          <p:nvPr>
            <p:ph type="dt" sz="half" idx="10"/>
          </p:nvPr>
        </p:nvSpPr>
        <p:spPr/>
        <p:txBody>
          <a:bodyPr/>
          <a:lstStyle>
            <a:lvl1pPr>
              <a:defRPr>
                <a:solidFill>
                  <a:srgbClr val="FFFFFF"/>
                </a:solidFill>
              </a:defRPr>
            </a:lvl1pPr>
            <a:extLst/>
          </a:lstStyle>
          <a:p>
            <a:fld id="{B61BEF0D-F0BB-DE4B-95CE-6DB70DBA9567}" type="datetimeFigureOut">
              <a:rPr lang="en-US" smtClean="0"/>
              <a:pPr/>
              <a:t>6/19/2018</a:t>
            </a:fld>
            <a:endParaRPr lang="en-US" dirty="0"/>
          </a:p>
        </p:txBody>
      </p:sp>
      <p:sp>
        <p:nvSpPr>
          <p:cNvPr id="19" name="Footer Placeholder 18"/>
          <p:cNvSpPr>
            <a:spLocks noGrp="1"/>
          </p:cNvSpPr>
          <p:nvPr>
            <p:ph type="ftr" sz="quarter" idx="11"/>
          </p:nvPr>
        </p:nvSpPr>
        <p:spPr/>
        <p:txBody>
          <a:bodyPr/>
          <a:lstStyle>
            <a:lvl1pPr>
              <a:defRPr>
                <a:solidFill>
                  <a:schemeClr val="accent1">
                    <a:tint val="20000"/>
                  </a:schemeClr>
                </a:solidFill>
              </a:defRPr>
            </a:lvl1pPr>
            <a:extLst/>
          </a:lstStyle>
          <a:p>
            <a:endParaRPr lang="en-US" dirty="0">
              <a:solidFill>
                <a:srgbClr val="2DA2BF">
                  <a:tint val="20000"/>
                </a:srgbClr>
              </a:solidFill>
            </a:endParaRPr>
          </a:p>
        </p:txBody>
      </p:sp>
      <p:sp>
        <p:nvSpPr>
          <p:cNvPr id="27" name="Slide Number Placeholder 26"/>
          <p:cNvSpPr>
            <a:spLocks noGrp="1"/>
          </p:cNvSpPr>
          <p:nvPr>
            <p:ph type="sldNum" sz="quarter" idx="12"/>
          </p:nvPr>
        </p:nvSpPr>
        <p:spPr/>
        <p:txBody>
          <a:bodyPr/>
          <a:lstStyle>
            <a:lvl1pPr>
              <a:defRPr>
                <a:solidFill>
                  <a:srgbClr val="FFFFFF"/>
                </a:solidFill>
              </a:defRPr>
            </a:lvl1pPr>
            <a:extLst/>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143691561"/>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B61BEF0D-F0BB-DE4B-95CE-6DB70DBA9567}" type="datetimeFigureOut">
              <a:rPr lang="en-US" smtClean="0">
                <a:solidFill>
                  <a:prstClr val="black"/>
                </a:solidFill>
              </a:rPr>
              <a:pPr/>
              <a:t>6/19/2018</a:t>
            </a:fld>
            <a:endParaRPr lang="en-US" dirty="0">
              <a:solidFill>
                <a:prstClr val="black"/>
              </a:solidFill>
            </a:endParaRPr>
          </a:p>
        </p:txBody>
      </p:sp>
      <p:sp>
        <p:nvSpPr>
          <p:cNvPr id="5" name="Footer Placeholder 4"/>
          <p:cNvSpPr>
            <a:spLocks noGrp="1"/>
          </p:cNvSpPr>
          <p:nvPr>
            <p:ph type="ftr" sz="quarter" idx="11"/>
          </p:nvPr>
        </p:nvSpPr>
        <p:spPr/>
        <p:txBody>
          <a:bodyPr/>
          <a:lstStyle>
            <a:extLst/>
          </a:lstStyle>
          <a:p>
            <a:endParaRPr lang="en-US" dirty="0">
              <a:solidFill>
                <a:prstClr val="black"/>
              </a:solidFill>
            </a:endParaRPr>
          </a:p>
        </p:txBody>
      </p:sp>
      <p:sp>
        <p:nvSpPr>
          <p:cNvPr id="6" name="Slide Number Placeholder 5"/>
          <p:cNvSpPr>
            <a:spLocks noGrp="1"/>
          </p:cNvSpPr>
          <p:nvPr>
            <p:ph type="sldNum" sz="quarter" idx="12"/>
          </p:nvPr>
        </p:nvSpPr>
        <p:spPr/>
        <p:txBody>
          <a:bodyPr/>
          <a:lstStyle>
            <a:extLst/>
          </a:lstStyle>
          <a:p>
            <a:fld id="{D57F1E4F-1CFF-5643-939E-217C01CDF565}" type="slidenum">
              <a:rPr lang="en-US" smtClean="0">
                <a:solidFill>
                  <a:prstClr val="black"/>
                </a:solidFill>
              </a:rPr>
              <a:pPr/>
              <a:t>‹#›</a:t>
            </a:fld>
            <a:endParaRPr lang="en-US" dirty="0">
              <a:solidFill>
                <a:prstClr val="black"/>
              </a:solidFill>
            </a:endParaRPr>
          </a:p>
        </p:txBody>
      </p:sp>
      <p:sp>
        <p:nvSpPr>
          <p:cNvPr id="7" name="Title 6"/>
          <p:cNvSpPr>
            <a:spLocks noGrp="1"/>
          </p:cNvSpPr>
          <p:nvPr>
            <p:ph type="title"/>
          </p:nvPr>
        </p:nvSpPr>
        <p:spPr/>
        <p:txBody>
          <a:bodyPr rtlCol="0"/>
          <a:lstStyle>
            <a:extLst/>
          </a:lstStyle>
          <a:p>
            <a:r>
              <a:rPr kumimoji="0" lang="en-US" smtClean="0"/>
              <a:t>Click to edit Master title style</a:t>
            </a:r>
            <a:endParaRPr kumimoji="0" lang="en-US"/>
          </a:p>
        </p:txBody>
      </p:sp>
    </p:spTree>
    <p:extLst>
      <p:ext uri="{BB962C8B-B14F-4D97-AF65-F5344CB8AC3E}">
        <p14:creationId xmlns:p14="http://schemas.microsoft.com/office/powerpoint/2010/main" val="3468463710"/>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963168" y="1059712"/>
            <a:ext cx="10363200" cy="1828800"/>
          </a:xfrm>
        </p:spPr>
        <p:txBody>
          <a:bodyPr vert="horz" anchor="b">
            <a:normAutofit/>
            <a:scene3d>
              <a:camera prst="orthographicFront"/>
              <a:lightRig rig="soft" dir="t"/>
            </a:scene3d>
            <a:sp3d prstMaterial="softEdge">
              <a:bevelT w="25400" h="25400"/>
            </a:sp3d>
          </a:bodyPr>
          <a:lstStyle>
            <a:lvl1pPr algn="r">
              <a:buNone/>
              <a:defRPr sz="4800" b="1" cap="none" baseline="0">
                <a:effectLst>
                  <a:outerShdw blurRad="31750" dist="25400" dir="5400000" algn="tl" rotWithShape="0">
                    <a:srgbClr val="000000">
                      <a:alpha val="25000"/>
                    </a:srgbClr>
                  </a:outerShdw>
                </a:effectLst>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5230284" y="2931712"/>
            <a:ext cx="6096000" cy="1454888"/>
          </a:xfrm>
        </p:spPr>
        <p:txBody>
          <a:bodyPr lIns="91440" rIns="91440" anchor="t"/>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extLst/>
          </a:lstStyle>
          <a:p>
            <a:fld id="{B61BEF0D-F0BB-DE4B-95CE-6DB70DBA9567}" type="datetimeFigureOut">
              <a:rPr lang="en-US" smtClean="0">
                <a:solidFill>
                  <a:prstClr val="white"/>
                </a:solidFill>
              </a:rPr>
              <a:pPr/>
              <a:t>6/19/2018</a:t>
            </a:fld>
            <a:endParaRPr lang="en-US" dirty="0">
              <a:solidFill>
                <a:prstClr val="white"/>
              </a:solidFill>
            </a:endParaRPr>
          </a:p>
        </p:txBody>
      </p:sp>
      <p:sp>
        <p:nvSpPr>
          <p:cNvPr id="5" name="Footer Placeholder 4"/>
          <p:cNvSpPr>
            <a:spLocks noGrp="1"/>
          </p:cNvSpPr>
          <p:nvPr>
            <p:ph type="ftr" sz="quarter" idx="11"/>
          </p:nvPr>
        </p:nvSpPr>
        <p:spPr/>
        <p:txBody>
          <a:bodyPr/>
          <a:lstStyle>
            <a:extLst/>
          </a:lstStyle>
          <a:p>
            <a:endParaRPr lang="en-US" dirty="0">
              <a:solidFill>
                <a:prstClr val="white"/>
              </a:solidFill>
            </a:endParaRPr>
          </a:p>
        </p:txBody>
      </p:sp>
      <p:sp>
        <p:nvSpPr>
          <p:cNvPr id="6" name="Slide Number Placeholder 5"/>
          <p:cNvSpPr>
            <a:spLocks noGrp="1"/>
          </p:cNvSpPr>
          <p:nvPr>
            <p:ph type="sldNum" sz="quarter" idx="12"/>
          </p:nvPr>
        </p:nvSpPr>
        <p:spPr/>
        <p:txBody>
          <a:bodyPr/>
          <a:lstStyle>
            <a:extLst/>
          </a:lstStyle>
          <a:p>
            <a:fld id="{D57F1E4F-1CFF-5643-939E-217C01CDF565}" type="slidenum">
              <a:rPr lang="en-US" smtClean="0">
                <a:solidFill>
                  <a:prstClr val="white"/>
                </a:solidFill>
              </a:rPr>
              <a:pPr/>
              <a:t>‹#›</a:t>
            </a:fld>
            <a:endParaRPr lang="en-US" dirty="0">
              <a:solidFill>
                <a:prstClr val="white"/>
              </a:solidFill>
            </a:endParaRPr>
          </a:p>
        </p:txBody>
      </p:sp>
      <p:sp>
        <p:nvSpPr>
          <p:cNvPr id="7" name="Chevron 6"/>
          <p:cNvSpPr/>
          <p:nvPr/>
        </p:nvSpPr>
        <p:spPr>
          <a:xfrm>
            <a:off x="4848907" y="3005472"/>
            <a:ext cx="24384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endParaRPr lang="en-US">
              <a:solidFill>
                <a:prstClr val="white"/>
              </a:solidFill>
            </a:endParaRPr>
          </a:p>
        </p:txBody>
      </p:sp>
      <p:sp>
        <p:nvSpPr>
          <p:cNvPr id="8" name="Chevron 7"/>
          <p:cNvSpPr/>
          <p:nvPr/>
        </p:nvSpPr>
        <p:spPr>
          <a:xfrm>
            <a:off x="4600352" y="3005472"/>
            <a:ext cx="24384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endParaRPr lang="en-US">
              <a:solidFill>
                <a:prstClr val="white"/>
              </a:solidFill>
            </a:endParaRPr>
          </a:p>
        </p:txBody>
      </p:sp>
    </p:spTree>
    <p:extLst>
      <p:ext uri="{BB962C8B-B14F-4D97-AF65-F5344CB8AC3E}">
        <p14:creationId xmlns:p14="http://schemas.microsoft.com/office/powerpoint/2010/main" val="2223876053"/>
      </p:ext>
    </p:extLst>
  </p:cSld>
  <p:clrMapOvr>
    <a:overrideClrMapping bg1="dk1" tx1="lt1" bg2="dk2" tx2="lt2" accent1="accent1" accent2="accent2" accent3="accent3" accent4="accent4" accent5="accent5" accent6="accent6" hlink="hlink" folHlink="folHlink"/>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woObj" preserve="1">
  <p:cSld name="Two Content">
    <p:bg>
      <p:bgRef idx="1002">
        <a:schemeClr val="bg1"/>
      </p:bgRef>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609600" y="1481336"/>
            <a:ext cx="53848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6197600" y="1481336"/>
            <a:ext cx="53848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EB712588-04B1-427B-82EE-E8DB90309F08}" type="datetimeFigureOut">
              <a:rPr lang="en-US" smtClean="0">
                <a:solidFill>
                  <a:prstClr val="white"/>
                </a:solidFill>
              </a:rPr>
              <a:pPr/>
              <a:t>6/19/2018</a:t>
            </a:fld>
            <a:endParaRPr lang="en-US" dirty="0">
              <a:solidFill>
                <a:prstClr val="white"/>
              </a:solidFill>
            </a:endParaRPr>
          </a:p>
        </p:txBody>
      </p:sp>
      <p:sp>
        <p:nvSpPr>
          <p:cNvPr id="6" name="Footer Placeholder 5"/>
          <p:cNvSpPr>
            <a:spLocks noGrp="1"/>
          </p:cNvSpPr>
          <p:nvPr>
            <p:ph type="ftr" sz="quarter" idx="11"/>
          </p:nvPr>
        </p:nvSpPr>
        <p:spPr/>
        <p:txBody>
          <a:bodyPr/>
          <a:lstStyle>
            <a:extLst/>
          </a:lstStyle>
          <a:p>
            <a:endParaRPr lang="en-US" dirty="0">
              <a:solidFill>
                <a:prstClr val="white"/>
              </a:solidFill>
            </a:endParaRPr>
          </a:p>
        </p:txBody>
      </p:sp>
      <p:sp>
        <p:nvSpPr>
          <p:cNvPr id="7" name="Slide Number Placeholder 6"/>
          <p:cNvSpPr>
            <a:spLocks noGrp="1"/>
          </p:cNvSpPr>
          <p:nvPr>
            <p:ph type="sldNum" sz="quarter" idx="12"/>
          </p:nvPr>
        </p:nvSpPr>
        <p:spPr/>
        <p:txBody>
          <a:bodyPr/>
          <a:lstStyle>
            <a:extLst/>
          </a:lstStyle>
          <a:p>
            <a:fld id="{6FF9F0C5-380F-41C2-899A-BAC0F0927E16}" type="slidenum">
              <a:rPr lang="en-US" smtClean="0">
                <a:solidFill>
                  <a:prstClr val="white"/>
                </a:solidFill>
              </a:rPr>
              <a:pPr/>
              <a:t>‹#›</a:t>
            </a:fld>
            <a:endParaRPr lang="en-US" dirty="0">
              <a:solidFill>
                <a:prstClr val="white"/>
              </a:solidFill>
            </a:endParaRPr>
          </a:p>
        </p:txBody>
      </p:sp>
      <p:sp>
        <p:nvSpPr>
          <p:cNvPr id="8" name="Title 7"/>
          <p:cNvSpPr>
            <a:spLocks noGrp="1"/>
          </p:cNvSpPr>
          <p:nvPr>
            <p:ph type="title"/>
          </p:nvPr>
        </p:nvSpPr>
        <p:spPr/>
        <p:txBody>
          <a:bodyPr rtlCol="0"/>
          <a:lstStyle>
            <a:extLst/>
          </a:lstStyle>
          <a:p>
            <a:r>
              <a:rPr kumimoji="0" lang="en-US" smtClean="0"/>
              <a:t>Click to edit Master title style</a:t>
            </a:r>
            <a:endParaRPr kumimoji="0" lang="en-US"/>
          </a:p>
        </p:txBody>
      </p:sp>
    </p:spTree>
    <p:extLst>
      <p:ext uri="{BB962C8B-B14F-4D97-AF65-F5344CB8AC3E}">
        <p14:creationId xmlns:p14="http://schemas.microsoft.com/office/powerpoint/2010/main" val="4065082745"/>
      </p:ext>
    </p:extLst>
  </p:cSld>
  <p:clrMapOvr>
    <a:overrideClrMapping bg1="dk1" tx1="lt1" bg2="dk2" tx2="lt2" accent1="accent1" accent2="accent2" accent3="accent3" accent4="accent4" accent5="accent5" accent6="accent6" hlink="hlink" folHlink="folHlink"/>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showMasterSp="0" type="twoTxTwoObj" preserve="1">
  <p:cSld name="Comparis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609600" y="273050"/>
            <a:ext cx="10972800" cy="1143000"/>
          </a:xfrm>
        </p:spPr>
        <p:txBody>
          <a:bodyPr anchor="ctr"/>
          <a:lstStyle>
            <a:lvl1pPr>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609600" y="5410200"/>
            <a:ext cx="5386917"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6193377" y="5410200"/>
            <a:ext cx="5389033"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609600" y="1444307"/>
            <a:ext cx="5386917" cy="3941763"/>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6193376" y="1444307"/>
            <a:ext cx="5389033"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extLst/>
          </a:lstStyle>
          <a:p>
            <a:fld id="{B61BEF0D-F0BB-DE4B-95CE-6DB70DBA9567}" type="datetimeFigureOut">
              <a:rPr lang="en-US" smtClean="0">
                <a:solidFill>
                  <a:prstClr val="black"/>
                </a:solidFill>
              </a:rPr>
              <a:pPr/>
              <a:t>6/19/2018</a:t>
            </a:fld>
            <a:endParaRPr lang="en-US" dirty="0">
              <a:solidFill>
                <a:prstClr val="black"/>
              </a:solidFill>
            </a:endParaRPr>
          </a:p>
        </p:txBody>
      </p:sp>
      <p:sp>
        <p:nvSpPr>
          <p:cNvPr id="8" name="Footer Placeholder 7"/>
          <p:cNvSpPr>
            <a:spLocks noGrp="1"/>
          </p:cNvSpPr>
          <p:nvPr>
            <p:ph type="ftr" sz="quarter" idx="11"/>
          </p:nvPr>
        </p:nvSpPr>
        <p:spPr/>
        <p:txBody>
          <a:bodyPr/>
          <a:lstStyle>
            <a:extLst/>
          </a:lstStyle>
          <a:p>
            <a:endParaRPr lang="en-US" dirty="0">
              <a:solidFill>
                <a:prstClr val="black"/>
              </a:solidFill>
            </a:endParaRPr>
          </a:p>
        </p:txBody>
      </p:sp>
      <p:sp>
        <p:nvSpPr>
          <p:cNvPr id="9" name="Slide Number Placeholder 8"/>
          <p:cNvSpPr>
            <a:spLocks noGrp="1"/>
          </p:cNvSpPr>
          <p:nvPr>
            <p:ph type="sldNum" sz="quarter" idx="12"/>
          </p:nvPr>
        </p:nvSpPr>
        <p:spPr/>
        <p:txBody>
          <a:bodyPr/>
          <a:lstStyle>
            <a:extLst/>
          </a:lstStyle>
          <a:p>
            <a:fld id="{D57F1E4F-1CFF-5643-939E-217C01CDF565}" type="slidenum">
              <a:rPr lang="en-US" smtClean="0">
                <a:solidFill>
                  <a:prstClr val="black"/>
                </a:solidFill>
              </a:rPr>
              <a:pPr/>
              <a:t>‹#›</a:t>
            </a:fld>
            <a:endParaRPr lang="en-US" dirty="0">
              <a:solidFill>
                <a:prstClr val="black"/>
              </a:solidFill>
            </a:endParaRPr>
          </a:p>
        </p:txBody>
      </p:sp>
    </p:spTree>
    <p:extLst>
      <p:ext uri="{BB962C8B-B14F-4D97-AF65-F5344CB8AC3E}">
        <p14:creationId xmlns:p14="http://schemas.microsoft.com/office/powerpoint/2010/main" val="804794551"/>
      </p:ext>
    </p:extLst>
  </p:cSld>
  <p:clrMapOvr>
    <a:overrideClrMapping bg1="lt1" tx1="dk1" bg2="lt2" tx2="dk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609600" y="273050"/>
            <a:ext cx="10972800" cy="1143000"/>
          </a:xfrm>
        </p:spPr>
        <p:txBody>
          <a:bodyPr anchor="ctr"/>
          <a:lstStyle>
            <a:lvl1pPr>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609600" y="5410200"/>
            <a:ext cx="5386917"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6193377" y="5410200"/>
            <a:ext cx="5389033"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609600" y="1444307"/>
            <a:ext cx="5386917" cy="3941763"/>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6193376" y="1444307"/>
            <a:ext cx="5389033"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extLst/>
          </a:lstStyle>
          <a:p>
            <a:fld id="{B61BEF0D-F0BB-DE4B-95CE-6DB70DBA9567}" type="datetimeFigureOut">
              <a:rPr lang="en-US" smtClean="0"/>
              <a:pPr/>
              <a:t>6/19/2018</a:t>
            </a:fld>
            <a:endParaRPr lang="en-US" dirty="0"/>
          </a:p>
        </p:txBody>
      </p:sp>
      <p:sp>
        <p:nvSpPr>
          <p:cNvPr id="8" name="Footer Placeholder 7"/>
          <p:cNvSpPr>
            <a:spLocks noGrp="1"/>
          </p:cNvSpPr>
          <p:nvPr>
            <p:ph type="ftr" sz="quarter" idx="11"/>
          </p:nvPr>
        </p:nvSpPr>
        <p:spPr/>
        <p:txBody>
          <a:bodyPr/>
          <a:lstStyle>
            <a:extLst/>
          </a:lstStyle>
          <a:p>
            <a:endParaRPr lang="en-US" dirty="0"/>
          </a:p>
        </p:txBody>
      </p:sp>
      <p:sp>
        <p:nvSpPr>
          <p:cNvPr id="9" name="Slide Number Placeholder 8"/>
          <p:cNvSpPr>
            <a:spLocks noGrp="1"/>
          </p:cNvSpPr>
          <p:nvPr>
            <p:ph type="sldNum" sz="quarter" idx="12"/>
          </p:nvPr>
        </p:nvSpPr>
        <p:spPr/>
        <p:txBody>
          <a:bodyPr/>
          <a:lstStyle>
            <a:extLst/>
          </a:lstStyle>
          <a:p>
            <a:fld id="{D57F1E4F-1CFF-5643-939E-217C01CDF565}" type="slidenum">
              <a:rPr lang="en-US" smtClean="0"/>
              <a:pPr/>
              <a:t>‹#›</a:t>
            </a:fld>
            <a:endParaRPr lang="en-US" dirty="0"/>
          </a:p>
        </p:txBody>
      </p:sp>
    </p:spTree>
  </p:cSld>
  <p:clrMapOvr>
    <a:overrideClrMapping bg1="lt1" tx1="dk1" bg2="lt2" tx2="dk2" accent1="accent1" accent2="accent2" accent3="accent3" accent4="accent4" accent5="accent5" accent6="accent6" hlink="hlink" folHlink="folHlink"/>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itleOnly" preserve="1">
  <p:cSld name="Title Only">
    <p:bg>
      <p:bgRef idx="1002">
        <a:schemeClr val="bg1"/>
      </p:bgRef>
    </p:bg>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extLst/>
          </a:lstStyle>
          <a:p>
            <a:fld id="{B61BEF0D-F0BB-DE4B-95CE-6DB70DBA9567}" type="datetimeFigureOut">
              <a:rPr lang="en-US" smtClean="0">
                <a:solidFill>
                  <a:prstClr val="white"/>
                </a:solidFill>
              </a:rPr>
              <a:pPr/>
              <a:t>6/19/2018</a:t>
            </a:fld>
            <a:endParaRPr lang="en-US" dirty="0">
              <a:solidFill>
                <a:prstClr val="white"/>
              </a:solidFill>
            </a:endParaRPr>
          </a:p>
        </p:txBody>
      </p:sp>
      <p:sp>
        <p:nvSpPr>
          <p:cNvPr id="4" name="Footer Placeholder 3"/>
          <p:cNvSpPr>
            <a:spLocks noGrp="1"/>
          </p:cNvSpPr>
          <p:nvPr>
            <p:ph type="ftr" sz="quarter" idx="11"/>
          </p:nvPr>
        </p:nvSpPr>
        <p:spPr/>
        <p:txBody>
          <a:bodyPr/>
          <a:lstStyle>
            <a:extLst/>
          </a:lstStyle>
          <a:p>
            <a:endParaRPr lang="en-US" dirty="0">
              <a:solidFill>
                <a:prstClr val="white"/>
              </a:solidFill>
            </a:endParaRPr>
          </a:p>
        </p:txBody>
      </p:sp>
      <p:sp>
        <p:nvSpPr>
          <p:cNvPr id="5" name="Slide Number Placeholder 4"/>
          <p:cNvSpPr>
            <a:spLocks noGrp="1"/>
          </p:cNvSpPr>
          <p:nvPr>
            <p:ph type="sldNum" sz="quarter" idx="12"/>
          </p:nvPr>
        </p:nvSpPr>
        <p:spPr/>
        <p:txBody>
          <a:bodyPr/>
          <a:lstStyle>
            <a:extLst/>
          </a:lstStyle>
          <a:p>
            <a:fld id="{D57F1E4F-1CFF-5643-939E-217C01CDF565}" type="slidenum">
              <a:rPr lang="en-US" smtClean="0">
                <a:solidFill>
                  <a:prstClr val="white"/>
                </a:solidFill>
              </a:rPr>
              <a:pPr/>
              <a:t>‹#›</a:t>
            </a:fld>
            <a:endParaRPr lang="en-US" dirty="0">
              <a:solidFill>
                <a:prstClr val="white"/>
              </a:solidFill>
            </a:endParaRPr>
          </a:p>
        </p:txBody>
      </p:sp>
      <p:sp>
        <p:nvSpPr>
          <p:cNvPr id="6" name="Title 5"/>
          <p:cNvSpPr>
            <a:spLocks noGrp="1"/>
          </p:cNvSpPr>
          <p:nvPr>
            <p:ph type="title"/>
          </p:nvPr>
        </p:nvSpPr>
        <p:spPr/>
        <p:txBody>
          <a:bodyPr rtlCol="0"/>
          <a:lstStyle>
            <a:extLst/>
          </a:lstStyle>
          <a:p>
            <a:r>
              <a:rPr kumimoji="0" lang="en-US" smtClean="0"/>
              <a:t>Click to edit Master title style</a:t>
            </a:r>
            <a:endParaRPr kumimoji="0" lang="en-US"/>
          </a:p>
        </p:txBody>
      </p:sp>
    </p:spTree>
    <p:extLst>
      <p:ext uri="{BB962C8B-B14F-4D97-AF65-F5344CB8AC3E}">
        <p14:creationId xmlns:p14="http://schemas.microsoft.com/office/powerpoint/2010/main" val="36588739"/>
      </p:ext>
    </p:extLst>
  </p:cSld>
  <p:clrMapOvr>
    <a:overrideClrMapping bg1="dk1" tx1="lt1" bg2="dk2" tx2="lt2" accent1="accent1" accent2="accent2" accent3="accent3" accent4="accent4" accent5="accent5" accent6="accent6" hlink="hlink" folHlink="folHlink"/>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extLst/>
          </a:lstStyle>
          <a:p>
            <a:fld id="{B61BEF0D-F0BB-DE4B-95CE-6DB70DBA9567}" type="datetimeFigureOut">
              <a:rPr lang="en-US" smtClean="0">
                <a:solidFill>
                  <a:prstClr val="black"/>
                </a:solidFill>
              </a:rPr>
              <a:pPr/>
              <a:t>6/19/2018</a:t>
            </a:fld>
            <a:endParaRPr lang="en-US" dirty="0">
              <a:solidFill>
                <a:prstClr val="black"/>
              </a:solidFill>
            </a:endParaRPr>
          </a:p>
        </p:txBody>
      </p:sp>
      <p:sp>
        <p:nvSpPr>
          <p:cNvPr id="3" name="Footer Placeholder 2"/>
          <p:cNvSpPr>
            <a:spLocks noGrp="1"/>
          </p:cNvSpPr>
          <p:nvPr>
            <p:ph type="ftr" sz="quarter" idx="11"/>
          </p:nvPr>
        </p:nvSpPr>
        <p:spPr/>
        <p:txBody>
          <a:bodyPr/>
          <a:lstStyle>
            <a:extLst/>
          </a:lstStyle>
          <a:p>
            <a:endParaRPr lang="en-US" dirty="0">
              <a:solidFill>
                <a:prstClr val="black"/>
              </a:solidFill>
            </a:endParaRPr>
          </a:p>
        </p:txBody>
      </p:sp>
      <p:sp>
        <p:nvSpPr>
          <p:cNvPr id="4" name="Slide Number Placeholder 3"/>
          <p:cNvSpPr>
            <a:spLocks noGrp="1"/>
          </p:cNvSpPr>
          <p:nvPr>
            <p:ph type="sldNum" sz="quarter" idx="12"/>
          </p:nvPr>
        </p:nvSpPr>
        <p:spPr/>
        <p:txBody>
          <a:bodyPr/>
          <a:lstStyle>
            <a:extLst/>
          </a:lstStyle>
          <a:p>
            <a:fld id="{D57F1E4F-1CFF-5643-939E-217C01CDF565}" type="slidenum">
              <a:rPr lang="en-US" smtClean="0">
                <a:solidFill>
                  <a:prstClr val="black"/>
                </a:solidFill>
              </a:rPr>
              <a:pPr/>
              <a:t>‹#›</a:t>
            </a:fld>
            <a:endParaRPr lang="en-US" dirty="0">
              <a:solidFill>
                <a:prstClr val="black"/>
              </a:solidFill>
            </a:endParaRPr>
          </a:p>
        </p:txBody>
      </p:sp>
    </p:spTree>
    <p:extLst>
      <p:ext uri="{BB962C8B-B14F-4D97-AF65-F5344CB8AC3E}">
        <p14:creationId xmlns:p14="http://schemas.microsoft.com/office/powerpoint/2010/main" val="2950055506"/>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1219200" y="4876800"/>
            <a:ext cx="9975701" cy="457200"/>
          </a:xfrm>
        </p:spPr>
        <p:txBody>
          <a:bodyPr vert="horz" anchor="t">
            <a:noAutofit/>
            <a:sp3d prstMaterial="softEdge">
              <a:bevelT w="0" h="0"/>
            </a:sp3d>
          </a:bodyPr>
          <a:lstStyle>
            <a:lvl1pPr algn="r">
              <a:buNone/>
              <a:defRPr sz="2500" b="0">
                <a:solidFill>
                  <a:schemeClr val="accent1"/>
                </a:solidFill>
                <a:effectLst/>
              </a:defRPr>
            </a:lvl1pPr>
            <a:extLst/>
          </a:lstStyle>
          <a:p>
            <a:r>
              <a:rPr kumimoji="0" lang="en-US" smtClean="0"/>
              <a:t>Click to edit Master title style</a:t>
            </a:r>
            <a:endParaRPr kumimoji="0" lang="en-US"/>
          </a:p>
        </p:txBody>
      </p:sp>
      <p:sp>
        <p:nvSpPr>
          <p:cNvPr id="3" name="Text Placeholder 2"/>
          <p:cNvSpPr>
            <a:spLocks noGrp="1"/>
          </p:cNvSpPr>
          <p:nvPr>
            <p:ph type="body" idx="2"/>
          </p:nvPr>
        </p:nvSpPr>
        <p:spPr>
          <a:xfrm>
            <a:off x="5892800" y="5355102"/>
            <a:ext cx="5299456"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1219200" y="274320"/>
            <a:ext cx="9973056" cy="4572000"/>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a:xfrm>
            <a:off x="8969376" y="6407944"/>
            <a:ext cx="2560320" cy="365760"/>
          </a:xfrm>
        </p:spPr>
        <p:txBody>
          <a:bodyPr/>
          <a:lstStyle>
            <a:extLst/>
          </a:lstStyle>
          <a:p>
            <a:fld id="{42A54C80-263E-416B-A8E0-580EDEADCBDC}" type="datetimeFigureOut">
              <a:rPr lang="en-US" smtClean="0">
                <a:solidFill>
                  <a:prstClr val="black"/>
                </a:solidFill>
              </a:rPr>
              <a:pPr/>
              <a:t>6/19/2018</a:t>
            </a:fld>
            <a:endParaRPr lang="en-US" dirty="0">
              <a:solidFill>
                <a:prstClr val="black"/>
              </a:solidFill>
            </a:endParaRPr>
          </a:p>
        </p:txBody>
      </p:sp>
      <p:sp>
        <p:nvSpPr>
          <p:cNvPr id="6" name="Footer Placeholder 5"/>
          <p:cNvSpPr>
            <a:spLocks noGrp="1"/>
          </p:cNvSpPr>
          <p:nvPr>
            <p:ph type="ftr" sz="quarter" idx="11"/>
          </p:nvPr>
        </p:nvSpPr>
        <p:spPr/>
        <p:txBody>
          <a:bodyPr/>
          <a:lstStyle>
            <a:extLst/>
          </a:lstStyle>
          <a:p>
            <a:endParaRPr lang="en-US" dirty="0">
              <a:solidFill>
                <a:prstClr val="black"/>
              </a:solidFill>
            </a:endParaRPr>
          </a:p>
        </p:txBody>
      </p:sp>
      <p:sp>
        <p:nvSpPr>
          <p:cNvPr id="7" name="Slide Number Placeholder 6"/>
          <p:cNvSpPr>
            <a:spLocks noGrp="1"/>
          </p:cNvSpPr>
          <p:nvPr>
            <p:ph type="sldNum" sz="quarter" idx="12"/>
          </p:nvPr>
        </p:nvSpPr>
        <p:spPr/>
        <p:txBody>
          <a:bodyPr/>
          <a:lstStyle>
            <a:extLst/>
          </a:lstStyle>
          <a:p>
            <a:fld id="{519954A3-9DFD-4C44-94BA-B95130A3BA1C}" type="slidenum">
              <a:rPr lang="en-US" smtClean="0">
                <a:solidFill>
                  <a:prstClr val="black"/>
                </a:solidFill>
              </a:rPr>
              <a:pPr/>
              <a:t>‹#›</a:t>
            </a:fld>
            <a:endParaRPr lang="en-US" dirty="0">
              <a:solidFill>
                <a:prstClr val="black"/>
              </a:solidFill>
            </a:endParaRPr>
          </a:p>
        </p:txBody>
      </p:sp>
    </p:spTree>
    <p:extLst>
      <p:ext uri="{BB962C8B-B14F-4D97-AF65-F5344CB8AC3E}">
        <p14:creationId xmlns:p14="http://schemas.microsoft.com/office/powerpoint/2010/main" val="3598294573"/>
      </p:ext>
    </p:extLst>
  </p:cSld>
  <p:clrMapOvr>
    <a:overrideClrMapping bg1="lt1" tx1="dk1" bg2="lt2" tx2="dk2" accent1="accent1" accent2="accent2" accent3="accent3" accent4="accent4" accent5="accent5" accent6="accent6" hlink="hlink" folHlink="folHlink"/>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2">
        <a:schemeClr val="bg1"/>
      </p:bgRef>
    </p:bg>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521643" y="5443402"/>
            <a:ext cx="9550400" cy="648232"/>
          </a:xfrm>
          <a:noFill/>
        </p:spPr>
        <p:txBody>
          <a:bodyPr lIns="91440" tIns="0" rIns="91440" anchor="t"/>
          <a:lstStyle>
            <a:lvl1pPr marL="0" marR="18288" indent="0" algn="r">
              <a:buNone/>
              <a:defRPr sz="1400"/>
            </a:lvl1pPr>
            <a:lvl2pPr>
              <a:defRPr sz="1200"/>
            </a:lvl2pPr>
            <a:lvl3pPr>
              <a:defRPr sz="1000"/>
            </a:lvl3pPr>
            <a:lvl4pPr>
              <a:defRPr sz="900"/>
            </a:lvl4pPr>
            <a:lvl5pPr>
              <a:defRPr sz="900"/>
            </a:lvl5pPr>
            <a:extLst/>
          </a:lstStyle>
          <a:p>
            <a:pPr lvl="0" eaLnBrk="1" latinLnBrk="0" hangingPunct="1"/>
            <a:r>
              <a:rPr kumimoji="0" lang="en-US" smtClean="0"/>
              <a:t>Click to edit Master text styles</a:t>
            </a:r>
          </a:p>
        </p:txBody>
      </p:sp>
      <p:sp>
        <p:nvSpPr>
          <p:cNvPr id="3" name="Picture Placeholder 2"/>
          <p:cNvSpPr>
            <a:spLocks noGrp="1"/>
          </p:cNvSpPr>
          <p:nvPr>
            <p:ph type="pic" idx="1"/>
          </p:nvPr>
        </p:nvSpPr>
        <p:spPr>
          <a:xfrm>
            <a:off x="304800" y="189968"/>
            <a:ext cx="11582400" cy="4389120"/>
          </a:xfrm>
          <a:prstGeom prst="rect">
            <a:avLst/>
          </a:prstGeom>
          <a:solidFill>
            <a:schemeClr val="bg2"/>
          </a:solidFill>
          <a:ln>
            <a:solidFill>
              <a:schemeClr val="bg1"/>
            </a:solidFill>
          </a:ln>
          <a:effectLst>
            <a:innerShdw blurRad="95250">
              <a:srgbClr val="000000"/>
            </a:innerShdw>
          </a:effectLst>
        </p:spPr>
        <p:txBody>
          <a:bodyPr/>
          <a:lstStyle>
            <a:lvl1pPr marL="0" indent="0">
              <a:buNone/>
              <a:defRPr sz="3200"/>
            </a:lvl1pPr>
            <a:extLst/>
          </a:lstStyle>
          <a:p>
            <a:r>
              <a:rPr kumimoji="0" lang="en-US" smtClean="0"/>
              <a:t>Click icon to add picture</a:t>
            </a:r>
            <a:endParaRPr kumimoji="0" lang="en-US" dirty="0"/>
          </a:p>
        </p:txBody>
      </p:sp>
      <p:sp>
        <p:nvSpPr>
          <p:cNvPr id="5" name="Date Placeholder 4"/>
          <p:cNvSpPr>
            <a:spLocks noGrp="1"/>
          </p:cNvSpPr>
          <p:nvPr>
            <p:ph type="dt" sz="half" idx="10"/>
          </p:nvPr>
        </p:nvSpPr>
        <p:spPr/>
        <p:txBody>
          <a:bodyPr/>
          <a:lstStyle>
            <a:lvl1pPr>
              <a:defRPr>
                <a:solidFill>
                  <a:schemeClr val="tx1"/>
                </a:solidFill>
              </a:defRPr>
            </a:lvl1pPr>
            <a:extLst/>
          </a:lstStyle>
          <a:p>
            <a:fld id="{B61BEF0D-F0BB-DE4B-95CE-6DB70DBA9567}" type="datetimeFigureOut">
              <a:rPr lang="en-US" smtClean="0">
                <a:solidFill>
                  <a:prstClr val="white"/>
                </a:solidFill>
              </a:rPr>
              <a:pPr/>
              <a:t>6/19/2018</a:t>
            </a:fld>
            <a:endParaRPr lang="en-US" dirty="0">
              <a:solidFill>
                <a:prstClr val="white"/>
              </a:solidFill>
            </a:endParaRPr>
          </a:p>
        </p:txBody>
      </p:sp>
      <p:sp>
        <p:nvSpPr>
          <p:cNvPr id="6" name="Footer Placeholder 5"/>
          <p:cNvSpPr>
            <a:spLocks noGrp="1"/>
          </p:cNvSpPr>
          <p:nvPr>
            <p:ph type="ftr" sz="quarter" idx="11"/>
          </p:nvPr>
        </p:nvSpPr>
        <p:spPr>
          <a:xfrm>
            <a:off x="5840105" y="6407957"/>
            <a:ext cx="3134241" cy="365125"/>
          </a:xfrm>
        </p:spPr>
        <p:txBody>
          <a:bodyPr/>
          <a:lstStyle>
            <a:lvl1pPr>
              <a:defRPr>
                <a:solidFill>
                  <a:schemeClr val="tx1"/>
                </a:solidFill>
              </a:defRPr>
            </a:lvl1pPr>
            <a:extLst/>
          </a:lstStyle>
          <a:p>
            <a:endParaRPr lang="en-US" dirty="0">
              <a:solidFill>
                <a:prstClr val="white"/>
              </a:solidFill>
            </a:endParaRPr>
          </a:p>
        </p:txBody>
      </p:sp>
      <p:sp>
        <p:nvSpPr>
          <p:cNvPr id="7" name="Slide Number Placeholder 6"/>
          <p:cNvSpPr>
            <a:spLocks noGrp="1"/>
          </p:cNvSpPr>
          <p:nvPr>
            <p:ph type="sldNum" sz="quarter" idx="12"/>
          </p:nvPr>
        </p:nvSpPr>
        <p:spPr/>
        <p:txBody>
          <a:bodyPr/>
          <a:lstStyle>
            <a:lvl1pPr>
              <a:defRPr>
                <a:solidFill>
                  <a:schemeClr val="tx1"/>
                </a:solidFill>
              </a:defRPr>
            </a:lvl1pPr>
            <a:extLst/>
          </a:lstStyle>
          <a:p>
            <a:fld id="{D57F1E4F-1CFF-5643-939E-217C01CDF565}" type="slidenum">
              <a:rPr lang="en-US" smtClean="0">
                <a:solidFill>
                  <a:prstClr val="white"/>
                </a:solidFill>
              </a:rPr>
              <a:pPr/>
              <a:t>‹#›</a:t>
            </a:fld>
            <a:endParaRPr lang="en-US" dirty="0">
              <a:solidFill>
                <a:prstClr val="white"/>
              </a:solidFill>
            </a:endParaRPr>
          </a:p>
        </p:txBody>
      </p:sp>
      <p:sp>
        <p:nvSpPr>
          <p:cNvPr id="2" name="Title 1"/>
          <p:cNvSpPr>
            <a:spLocks noGrp="1"/>
          </p:cNvSpPr>
          <p:nvPr>
            <p:ph type="title"/>
          </p:nvPr>
        </p:nvSpPr>
        <p:spPr>
          <a:xfrm>
            <a:off x="304801" y="4865122"/>
            <a:ext cx="10767243"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kumimoji="0" lang="en-US" smtClean="0"/>
              <a:t>Click to edit Master title style</a:t>
            </a:r>
            <a:endParaRPr kumimoji="0" lang="en-US"/>
          </a:p>
        </p:txBody>
      </p:sp>
      <p:sp>
        <p:nvSpPr>
          <p:cNvPr id="8" name="Freeform 7"/>
          <p:cNvSpPr>
            <a:spLocks/>
          </p:cNvSpPr>
          <p:nvPr/>
        </p:nvSpPr>
        <p:spPr bwMode="auto">
          <a:xfrm>
            <a:off x="665697" y="5944936"/>
            <a:ext cx="6587499"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lang="en-US">
              <a:solidFill>
                <a:prstClr val="white"/>
              </a:solidFill>
            </a:endParaRPr>
          </a:p>
        </p:txBody>
      </p:sp>
      <p:sp>
        <p:nvSpPr>
          <p:cNvPr id="9" name="Freeform 8"/>
          <p:cNvSpPr>
            <a:spLocks/>
          </p:cNvSpPr>
          <p:nvPr/>
        </p:nvSpPr>
        <p:spPr bwMode="auto">
          <a:xfrm>
            <a:off x="647623" y="5939011"/>
            <a:ext cx="492060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lang="en-US">
              <a:solidFill>
                <a:prstClr val="white"/>
              </a:solidFill>
            </a:endParaRPr>
          </a:p>
        </p:txBody>
      </p:sp>
      <p:sp>
        <p:nvSpPr>
          <p:cNvPr id="10" name="Right Triangle 9"/>
          <p:cNvSpPr>
            <a:spLocks/>
          </p:cNvSpPr>
          <p:nvPr/>
        </p:nvSpPr>
        <p:spPr bwMode="auto">
          <a:xfrm>
            <a:off x="-8056" y="5791253"/>
            <a:ext cx="4536419" cy="1080868"/>
          </a:xfrm>
          <a:prstGeom prst="rtTriangle">
            <a:avLst/>
          </a:pr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a:endParaRPr lang="en-US">
              <a:solidFill>
                <a:prstClr val="white"/>
              </a:solidFill>
            </a:endParaRPr>
          </a:p>
        </p:txBody>
      </p:sp>
      <p:cxnSp>
        <p:nvCxnSpPr>
          <p:cNvPr id="11" name="Straight Connector 10"/>
          <p:cNvCxnSpPr/>
          <p:nvPr/>
        </p:nvCxnSpPr>
        <p:spPr>
          <a:xfrm>
            <a:off x="-12316" y="5787751"/>
            <a:ext cx="454067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12" name="Chevron 11"/>
          <p:cNvSpPr/>
          <p:nvPr/>
        </p:nvSpPr>
        <p:spPr>
          <a:xfrm>
            <a:off x="11552149" y="4988440"/>
            <a:ext cx="24384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endParaRPr lang="en-US">
              <a:solidFill>
                <a:prstClr val="white"/>
              </a:solidFill>
            </a:endParaRPr>
          </a:p>
        </p:txBody>
      </p:sp>
      <p:sp>
        <p:nvSpPr>
          <p:cNvPr id="13" name="Chevron 12"/>
          <p:cNvSpPr/>
          <p:nvPr/>
        </p:nvSpPr>
        <p:spPr>
          <a:xfrm>
            <a:off x="11303595" y="4988440"/>
            <a:ext cx="24384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endParaRPr lang="en-US">
              <a:solidFill>
                <a:prstClr val="white"/>
              </a:solidFill>
            </a:endParaRPr>
          </a:p>
        </p:txBody>
      </p:sp>
    </p:spTree>
    <p:extLst>
      <p:ext uri="{BB962C8B-B14F-4D97-AF65-F5344CB8AC3E}">
        <p14:creationId xmlns:p14="http://schemas.microsoft.com/office/powerpoint/2010/main" val="1747061232"/>
      </p:ext>
    </p:extLst>
  </p:cSld>
  <p:clrMapOvr>
    <a:overrideClrMapping bg1="dk1" tx1="lt1" bg2="dk2" tx2="lt2" accent1="accent1" accent2="accent2" accent3="accent3" accent4="accent4" accent5="accent5" accent6="accent6" hlink="hlink" folHlink="folHlink"/>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609600" y="1481333"/>
            <a:ext cx="10972800" cy="4386071"/>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55C6B4A9-1611-4792-9094-5F34BCA07E0B}" type="datetimeFigureOut">
              <a:rPr lang="en-US" smtClean="0">
                <a:solidFill>
                  <a:prstClr val="black"/>
                </a:solidFill>
              </a:rPr>
              <a:pPr/>
              <a:t>6/19/2018</a:t>
            </a:fld>
            <a:endParaRPr lang="en-US" dirty="0">
              <a:solidFill>
                <a:prstClr val="black"/>
              </a:solidFill>
            </a:endParaRPr>
          </a:p>
        </p:txBody>
      </p:sp>
      <p:sp>
        <p:nvSpPr>
          <p:cNvPr id="5" name="Footer Placeholder 4"/>
          <p:cNvSpPr>
            <a:spLocks noGrp="1"/>
          </p:cNvSpPr>
          <p:nvPr>
            <p:ph type="ftr" sz="quarter" idx="11"/>
          </p:nvPr>
        </p:nvSpPr>
        <p:spPr/>
        <p:txBody>
          <a:bodyPr/>
          <a:lstStyle>
            <a:extLst/>
          </a:lstStyle>
          <a:p>
            <a:endParaRPr lang="en-US" dirty="0">
              <a:solidFill>
                <a:prstClr val="black"/>
              </a:solidFill>
            </a:endParaRPr>
          </a:p>
        </p:txBody>
      </p:sp>
      <p:sp>
        <p:nvSpPr>
          <p:cNvPr id="6" name="Slide Number Placeholder 5"/>
          <p:cNvSpPr>
            <a:spLocks noGrp="1"/>
          </p:cNvSpPr>
          <p:nvPr>
            <p:ph type="sldNum" sz="quarter" idx="12"/>
          </p:nvPr>
        </p:nvSpPr>
        <p:spPr/>
        <p:txBody>
          <a:bodyPr/>
          <a:lstStyle>
            <a:extLst/>
          </a:lstStyle>
          <a:p>
            <a:fld id="{89333C77-0158-454C-844F-B7AB9BD7DAD4}" type="slidenum">
              <a:rPr lang="en-US" smtClean="0">
                <a:solidFill>
                  <a:prstClr val="black"/>
                </a:solidFill>
              </a:rPr>
              <a:pPr/>
              <a:t>‹#›</a:t>
            </a:fld>
            <a:endParaRPr lang="en-US" dirty="0">
              <a:solidFill>
                <a:prstClr val="black"/>
              </a:solidFill>
            </a:endParaRPr>
          </a:p>
        </p:txBody>
      </p:sp>
    </p:spTree>
    <p:extLst>
      <p:ext uri="{BB962C8B-B14F-4D97-AF65-F5344CB8AC3E}">
        <p14:creationId xmlns:p14="http://schemas.microsoft.com/office/powerpoint/2010/main" val="542289712"/>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125351" y="274653"/>
            <a:ext cx="2369960" cy="5592761"/>
          </a:xfrm>
        </p:spPr>
        <p:txBody>
          <a:bodyPr vert="eaVert"/>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609600" y="274641"/>
            <a:ext cx="8432800" cy="5592760"/>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B61BEF0D-F0BB-DE4B-95CE-6DB70DBA9567}" type="datetimeFigureOut">
              <a:rPr lang="en-US" smtClean="0">
                <a:solidFill>
                  <a:prstClr val="black"/>
                </a:solidFill>
              </a:rPr>
              <a:pPr/>
              <a:t>6/19/2018</a:t>
            </a:fld>
            <a:endParaRPr lang="en-US" dirty="0">
              <a:solidFill>
                <a:prstClr val="black"/>
              </a:solidFill>
            </a:endParaRPr>
          </a:p>
        </p:txBody>
      </p:sp>
      <p:sp>
        <p:nvSpPr>
          <p:cNvPr id="5" name="Footer Placeholder 4"/>
          <p:cNvSpPr>
            <a:spLocks noGrp="1"/>
          </p:cNvSpPr>
          <p:nvPr>
            <p:ph type="ftr" sz="quarter" idx="11"/>
          </p:nvPr>
        </p:nvSpPr>
        <p:spPr/>
        <p:txBody>
          <a:bodyPr/>
          <a:lstStyle>
            <a:extLst/>
          </a:lstStyle>
          <a:p>
            <a:endParaRPr lang="en-US" dirty="0">
              <a:solidFill>
                <a:prstClr val="black"/>
              </a:solidFill>
            </a:endParaRPr>
          </a:p>
        </p:txBody>
      </p:sp>
      <p:sp>
        <p:nvSpPr>
          <p:cNvPr id="6" name="Slide Number Placeholder 5"/>
          <p:cNvSpPr>
            <a:spLocks noGrp="1"/>
          </p:cNvSpPr>
          <p:nvPr>
            <p:ph type="sldNum" sz="quarter" idx="12"/>
          </p:nvPr>
        </p:nvSpPr>
        <p:spPr/>
        <p:txBody>
          <a:bodyPr/>
          <a:lstStyle>
            <a:extLst/>
          </a:lstStyle>
          <a:p>
            <a:fld id="{D57F1E4F-1CFF-5643-939E-217C01CDF565}" type="slidenum">
              <a:rPr lang="en-US" smtClean="0">
                <a:solidFill>
                  <a:prstClr val="black"/>
                </a:solidFill>
              </a:rPr>
              <a:pPr/>
              <a:t>‹#›</a:t>
            </a:fld>
            <a:endParaRPr lang="en-US" dirty="0">
              <a:solidFill>
                <a:prstClr val="black"/>
              </a:solidFill>
            </a:endParaRPr>
          </a:p>
        </p:txBody>
      </p:sp>
    </p:spTree>
    <p:extLst>
      <p:ext uri="{BB962C8B-B14F-4D97-AF65-F5344CB8AC3E}">
        <p14:creationId xmlns:p14="http://schemas.microsoft.com/office/powerpoint/2010/main" val="231718772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bg>
      <p:bgRef idx="1002">
        <a:schemeClr val="bg1"/>
      </p:bgRef>
    </p:bg>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extLst/>
          </a:lstStyle>
          <a:p>
            <a:fld id="{B61BEF0D-F0BB-DE4B-95CE-6DB70DBA9567}" type="datetimeFigureOut">
              <a:rPr lang="en-US" smtClean="0"/>
              <a:pPr/>
              <a:t>6/19/2018</a:t>
            </a:fld>
            <a:endParaRPr lang="en-US" dirty="0"/>
          </a:p>
        </p:txBody>
      </p:sp>
      <p:sp>
        <p:nvSpPr>
          <p:cNvPr id="4" name="Footer Placeholder 3"/>
          <p:cNvSpPr>
            <a:spLocks noGrp="1"/>
          </p:cNvSpPr>
          <p:nvPr>
            <p:ph type="ftr" sz="quarter" idx="11"/>
          </p:nvPr>
        </p:nvSpPr>
        <p:spPr/>
        <p:txBody>
          <a:bodyPr/>
          <a:lstStyle>
            <a:extLst/>
          </a:lstStyle>
          <a:p>
            <a:endParaRPr lang="en-US" dirty="0"/>
          </a:p>
        </p:txBody>
      </p:sp>
      <p:sp>
        <p:nvSpPr>
          <p:cNvPr id="5" name="Slide Number Placeholder 4"/>
          <p:cNvSpPr>
            <a:spLocks noGrp="1"/>
          </p:cNvSpPr>
          <p:nvPr>
            <p:ph type="sldNum" sz="quarter" idx="12"/>
          </p:nvPr>
        </p:nvSpPr>
        <p:spPr/>
        <p:txBody>
          <a:bodyPr/>
          <a:lstStyle>
            <a:extLst/>
          </a:lstStyle>
          <a:p>
            <a:fld id="{D57F1E4F-1CFF-5643-939E-217C01CDF565}" type="slidenum">
              <a:rPr lang="en-US" smtClean="0"/>
              <a:pPr/>
              <a:t>‹#›</a:t>
            </a:fld>
            <a:endParaRPr lang="en-US" dirty="0"/>
          </a:p>
        </p:txBody>
      </p:sp>
      <p:sp>
        <p:nvSpPr>
          <p:cNvPr id="6" name="Title 5"/>
          <p:cNvSpPr>
            <a:spLocks noGrp="1"/>
          </p:cNvSpPr>
          <p:nvPr>
            <p:ph type="title"/>
          </p:nvPr>
        </p:nvSpPr>
        <p:spPr/>
        <p:txBody>
          <a:bodyPr rtlCol="0"/>
          <a:lstStyle>
            <a:extLst/>
          </a:lstStyle>
          <a:p>
            <a:r>
              <a:rPr kumimoji="0" lang="en-US" smtClean="0"/>
              <a:t>Click to edit Master title style</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extLst/>
          </a:lstStyle>
          <a:p>
            <a:fld id="{B61BEF0D-F0BB-DE4B-95CE-6DB70DBA9567}" type="datetimeFigureOut">
              <a:rPr lang="en-US" smtClean="0"/>
              <a:pPr/>
              <a:t>6/19/2018</a:t>
            </a:fld>
            <a:endParaRPr lang="en-US" dirty="0"/>
          </a:p>
        </p:txBody>
      </p:sp>
      <p:sp>
        <p:nvSpPr>
          <p:cNvPr id="3" name="Footer Placeholder 2"/>
          <p:cNvSpPr>
            <a:spLocks noGrp="1"/>
          </p:cNvSpPr>
          <p:nvPr>
            <p:ph type="ftr" sz="quarter" idx="11"/>
          </p:nvPr>
        </p:nvSpPr>
        <p:spPr/>
        <p:txBody>
          <a:bodyPr/>
          <a:lstStyle>
            <a:extLst/>
          </a:lstStyle>
          <a:p>
            <a:endParaRPr lang="en-US" dirty="0"/>
          </a:p>
        </p:txBody>
      </p:sp>
      <p:sp>
        <p:nvSpPr>
          <p:cNvPr id="4" name="Slide Number Placeholder 3"/>
          <p:cNvSpPr>
            <a:spLocks noGrp="1"/>
          </p:cNvSpPr>
          <p:nvPr>
            <p:ph type="sldNum" sz="quarter" idx="12"/>
          </p:nvPr>
        </p:nvSpPr>
        <p:spPr/>
        <p:txBody>
          <a:bodyPr/>
          <a:lstStyle>
            <a:extLst/>
          </a:lstStyle>
          <a:p>
            <a:fld id="{D57F1E4F-1CFF-5643-939E-217C01CDF565}" type="slidenum">
              <a:rPr lang="en-US" smtClean="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1219200" y="4876800"/>
            <a:ext cx="9975701" cy="457200"/>
          </a:xfrm>
        </p:spPr>
        <p:txBody>
          <a:bodyPr vert="horz" anchor="t">
            <a:noAutofit/>
            <a:sp3d prstMaterial="softEdge">
              <a:bevelT w="0" h="0"/>
            </a:sp3d>
          </a:bodyPr>
          <a:lstStyle>
            <a:lvl1pPr algn="r">
              <a:buNone/>
              <a:defRPr sz="2500" b="0">
                <a:solidFill>
                  <a:schemeClr val="accent1"/>
                </a:solidFill>
                <a:effectLst/>
              </a:defRPr>
            </a:lvl1pPr>
            <a:extLst/>
          </a:lstStyle>
          <a:p>
            <a:r>
              <a:rPr kumimoji="0" lang="en-US" smtClean="0"/>
              <a:t>Click to edit Master title style</a:t>
            </a:r>
            <a:endParaRPr kumimoji="0" lang="en-US"/>
          </a:p>
        </p:txBody>
      </p:sp>
      <p:sp>
        <p:nvSpPr>
          <p:cNvPr id="3" name="Text Placeholder 2"/>
          <p:cNvSpPr>
            <a:spLocks noGrp="1"/>
          </p:cNvSpPr>
          <p:nvPr>
            <p:ph type="body" idx="2"/>
          </p:nvPr>
        </p:nvSpPr>
        <p:spPr>
          <a:xfrm>
            <a:off x="5892800" y="5355102"/>
            <a:ext cx="5299456"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1219200" y="274320"/>
            <a:ext cx="9973056" cy="4572000"/>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a:xfrm>
            <a:off x="8969376" y="6407944"/>
            <a:ext cx="2560320" cy="365760"/>
          </a:xfrm>
        </p:spPr>
        <p:txBody>
          <a:bodyPr/>
          <a:lstStyle>
            <a:extLst/>
          </a:lstStyle>
          <a:p>
            <a:fld id="{42A54C80-263E-416B-A8E0-580EDEADCBDC}" type="datetimeFigureOut">
              <a:rPr lang="en-US" smtClean="0"/>
              <a:t>6/19/2018</a:t>
            </a:fld>
            <a:endParaRPr lang="en-US" dirty="0"/>
          </a:p>
        </p:txBody>
      </p:sp>
      <p:sp>
        <p:nvSpPr>
          <p:cNvPr id="6" name="Footer Placeholder 5"/>
          <p:cNvSpPr>
            <a:spLocks noGrp="1"/>
          </p:cNvSpPr>
          <p:nvPr>
            <p:ph type="ftr" sz="quarter" idx="11"/>
          </p:nvPr>
        </p:nvSpPr>
        <p:spPr/>
        <p:txBody>
          <a:bodyPr/>
          <a:lstStyle>
            <a:extLst/>
          </a:lstStyle>
          <a:p>
            <a:endParaRPr lang="en-US" dirty="0"/>
          </a:p>
        </p:txBody>
      </p:sp>
      <p:sp>
        <p:nvSpPr>
          <p:cNvPr id="7" name="Slide Number Placeholder 6"/>
          <p:cNvSpPr>
            <a:spLocks noGrp="1"/>
          </p:cNvSpPr>
          <p:nvPr>
            <p:ph type="sldNum" sz="quarter" idx="12"/>
          </p:nvPr>
        </p:nvSpPr>
        <p:spPr/>
        <p:txBody>
          <a:bodyPr/>
          <a:lstStyle>
            <a:extLst/>
          </a:lstStyle>
          <a:p>
            <a:fld id="{519954A3-9DFD-4C44-94BA-B95130A3BA1C}" type="slidenum">
              <a:rPr lang="en-US" smtClean="0"/>
              <a:t>‹#›</a:t>
            </a:fld>
            <a:endParaRPr lang="en-US" dirty="0"/>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2">
        <a:schemeClr val="bg1"/>
      </p:bgRef>
    </p:bg>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521643" y="5443402"/>
            <a:ext cx="9550400" cy="648232"/>
          </a:xfrm>
          <a:noFill/>
        </p:spPr>
        <p:txBody>
          <a:bodyPr lIns="91440" tIns="0" rIns="91440" anchor="t"/>
          <a:lstStyle>
            <a:lvl1pPr marL="0" marR="18288" indent="0" algn="r">
              <a:buNone/>
              <a:defRPr sz="1400"/>
            </a:lvl1pPr>
            <a:lvl2pPr>
              <a:defRPr sz="1200"/>
            </a:lvl2pPr>
            <a:lvl3pPr>
              <a:defRPr sz="1000"/>
            </a:lvl3pPr>
            <a:lvl4pPr>
              <a:defRPr sz="900"/>
            </a:lvl4pPr>
            <a:lvl5pPr>
              <a:defRPr sz="900"/>
            </a:lvl5pPr>
            <a:extLst/>
          </a:lstStyle>
          <a:p>
            <a:pPr lvl="0" eaLnBrk="1" latinLnBrk="0" hangingPunct="1"/>
            <a:r>
              <a:rPr kumimoji="0" lang="en-US" smtClean="0"/>
              <a:t>Click to edit Master text styles</a:t>
            </a:r>
          </a:p>
        </p:txBody>
      </p:sp>
      <p:sp>
        <p:nvSpPr>
          <p:cNvPr id="3" name="Picture Placeholder 2"/>
          <p:cNvSpPr>
            <a:spLocks noGrp="1"/>
          </p:cNvSpPr>
          <p:nvPr>
            <p:ph type="pic" idx="1"/>
          </p:nvPr>
        </p:nvSpPr>
        <p:spPr>
          <a:xfrm>
            <a:off x="304800" y="189968"/>
            <a:ext cx="11582400" cy="4389120"/>
          </a:xfrm>
          <a:prstGeom prst="rect">
            <a:avLst/>
          </a:prstGeom>
          <a:solidFill>
            <a:schemeClr val="bg2"/>
          </a:solidFill>
          <a:ln>
            <a:solidFill>
              <a:schemeClr val="bg1"/>
            </a:solidFill>
          </a:ln>
          <a:effectLst>
            <a:innerShdw blurRad="95250">
              <a:srgbClr val="000000"/>
            </a:innerShdw>
          </a:effectLst>
        </p:spPr>
        <p:txBody>
          <a:bodyPr/>
          <a:lstStyle>
            <a:lvl1pPr marL="0" indent="0">
              <a:buNone/>
              <a:defRPr sz="3200"/>
            </a:lvl1pPr>
            <a:extLst/>
          </a:lstStyle>
          <a:p>
            <a:r>
              <a:rPr kumimoji="0" lang="en-US" smtClean="0"/>
              <a:t>Click icon to add picture</a:t>
            </a:r>
            <a:endParaRPr kumimoji="0" lang="en-US" dirty="0"/>
          </a:p>
        </p:txBody>
      </p:sp>
      <p:sp>
        <p:nvSpPr>
          <p:cNvPr id="5" name="Date Placeholder 4"/>
          <p:cNvSpPr>
            <a:spLocks noGrp="1"/>
          </p:cNvSpPr>
          <p:nvPr>
            <p:ph type="dt" sz="half" idx="10"/>
          </p:nvPr>
        </p:nvSpPr>
        <p:spPr/>
        <p:txBody>
          <a:bodyPr/>
          <a:lstStyle>
            <a:lvl1pPr>
              <a:defRPr>
                <a:solidFill>
                  <a:schemeClr val="tx1"/>
                </a:solidFill>
              </a:defRPr>
            </a:lvl1pPr>
            <a:extLst/>
          </a:lstStyle>
          <a:p>
            <a:fld id="{B61BEF0D-F0BB-DE4B-95CE-6DB70DBA9567}" type="datetimeFigureOut">
              <a:rPr lang="en-US" smtClean="0"/>
              <a:pPr/>
              <a:t>6/19/2018</a:t>
            </a:fld>
            <a:endParaRPr lang="en-US" dirty="0"/>
          </a:p>
        </p:txBody>
      </p:sp>
      <p:sp>
        <p:nvSpPr>
          <p:cNvPr id="6" name="Footer Placeholder 5"/>
          <p:cNvSpPr>
            <a:spLocks noGrp="1"/>
          </p:cNvSpPr>
          <p:nvPr>
            <p:ph type="ftr" sz="quarter" idx="11"/>
          </p:nvPr>
        </p:nvSpPr>
        <p:spPr>
          <a:xfrm>
            <a:off x="5840105" y="6407957"/>
            <a:ext cx="3134241" cy="365125"/>
          </a:xfrm>
        </p:spPr>
        <p:txBody>
          <a:bodyPr/>
          <a:lstStyle>
            <a:lvl1pPr>
              <a:defRPr>
                <a:solidFill>
                  <a:schemeClr val="tx1"/>
                </a:solidFill>
              </a:defRPr>
            </a:lvl1pPr>
            <a:extLst/>
          </a:lstStyle>
          <a:p>
            <a:endParaRPr lang="en-US" dirty="0"/>
          </a:p>
        </p:txBody>
      </p:sp>
      <p:sp>
        <p:nvSpPr>
          <p:cNvPr id="7" name="Slide Number Placeholder 6"/>
          <p:cNvSpPr>
            <a:spLocks noGrp="1"/>
          </p:cNvSpPr>
          <p:nvPr>
            <p:ph type="sldNum" sz="quarter" idx="12"/>
          </p:nvPr>
        </p:nvSpPr>
        <p:spPr/>
        <p:txBody>
          <a:bodyPr/>
          <a:lstStyle>
            <a:lvl1pPr>
              <a:defRPr>
                <a:solidFill>
                  <a:schemeClr val="tx1"/>
                </a:solidFill>
              </a:defRPr>
            </a:lvl1pPr>
            <a:extLst/>
          </a:lstStyle>
          <a:p>
            <a:fld id="{D57F1E4F-1CFF-5643-939E-217C01CDF565}" type="slidenum">
              <a:rPr lang="en-US" smtClean="0"/>
              <a:pPr/>
              <a:t>‹#›</a:t>
            </a:fld>
            <a:endParaRPr lang="en-US" dirty="0"/>
          </a:p>
        </p:txBody>
      </p:sp>
      <p:sp>
        <p:nvSpPr>
          <p:cNvPr id="2" name="Title 1"/>
          <p:cNvSpPr>
            <a:spLocks noGrp="1"/>
          </p:cNvSpPr>
          <p:nvPr>
            <p:ph type="title"/>
          </p:nvPr>
        </p:nvSpPr>
        <p:spPr>
          <a:xfrm>
            <a:off x="304801" y="4865122"/>
            <a:ext cx="10767243"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kumimoji="0" lang="en-US" smtClean="0"/>
              <a:t>Click to edit Master title style</a:t>
            </a:r>
            <a:endParaRPr kumimoji="0" lang="en-US"/>
          </a:p>
        </p:txBody>
      </p:sp>
      <p:sp>
        <p:nvSpPr>
          <p:cNvPr id="8" name="Freeform 7"/>
          <p:cNvSpPr>
            <a:spLocks/>
          </p:cNvSpPr>
          <p:nvPr/>
        </p:nvSpPr>
        <p:spPr bwMode="auto">
          <a:xfrm>
            <a:off x="665697" y="5944936"/>
            <a:ext cx="6587499"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9" name="Freeform 8"/>
          <p:cNvSpPr>
            <a:spLocks/>
          </p:cNvSpPr>
          <p:nvPr/>
        </p:nvSpPr>
        <p:spPr bwMode="auto">
          <a:xfrm>
            <a:off x="647623" y="5939011"/>
            <a:ext cx="492060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0" name="Right Triangle 9"/>
          <p:cNvSpPr>
            <a:spLocks/>
          </p:cNvSpPr>
          <p:nvPr/>
        </p:nvSpPr>
        <p:spPr bwMode="auto">
          <a:xfrm>
            <a:off x="-8056" y="5791253"/>
            <a:ext cx="4536419" cy="1080868"/>
          </a:xfrm>
          <a:prstGeom prst="rtTriangle">
            <a:avLst/>
          </a:pr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1" name="Straight Connector 10"/>
          <p:cNvCxnSpPr/>
          <p:nvPr/>
        </p:nvCxnSpPr>
        <p:spPr>
          <a:xfrm>
            <a:off x="-12316" y="5787751"/>
            <a:ext cx="454067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12" name="Chevron 11"/>
          <p:cNvSpPr/>
          <p:nvPr/>
        </p:nvSpPr>
        <p:spPr>
          <a:xfrm>
            <a:off x="11552149" y="4988440"/>
            <a:ext cx="24384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13" name="Chevron 12"/>
          <p:cNvSpPr/>
          <p:nvPr/>
        </p:nvSpPr>
        <p:spPr>
          <a:xfrm>
            <a:off x="11303595" y="4988440"/>
            <a:ext cx="24384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jpe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image" Target="../media/image1.jpeg"/><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13" Type="http://schemas.openxmlformats.org/officeDocument/2006/relationships/image" Target="../media/image1.jpeg"/><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4.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2.xml"/><Relationship Id="rId13" Type="http://schemas.openxmlformats.org/officeDocument/2006/relationships/image" Target="../media/image1.jpeg"/><Relationship Id="rId3" Type="http://schemas.openxmlformats.org/officeDocument/2006/relationships/slideLayout" Target="../slideLayouts/slideLayout47.xml"/><Relationship Id="rId7" Type="http://schemas.openxmlformats.org/officeDocument/2006/relationships/slideLayout" Target="../slideLayouts/slideLayout51.xml"/><Relationship Id="rId12" Type="http://schemas.openxmlformats.org/officeDocument/2006/relationships/theme" Target="../theme/theme5.xml"/><Relationship Id="rId2" Type="http://schemas.openxmlformats.org/officeDocument/2006/relationships/slideLayout" Target="../slideLayouts/slideLayout46.xml"/><Relationship Id="rId1" Type="http://schemas.openxmlformats.org/officeDocument/2006/relationships/slideLayout" Target="../slideLayouts/slideLayout45.xml"/><Relationship Id="rId6" Type="http://schemas.openxmlformats.org/officeDocument/2006/relationships/slideLayout" Target="../slideLayouts/slideLayout50.xml"/><Relationship Id="rId11" Type="http://schemas.openxmlformats.org/officeDocument/2006/relationships/slideLayout" Target="../slideLayouts/slideLayout55.xml"/><Relationship Id="rId5" Type="http://schemas.openxmlformats.org/officeDocument/2006/relationships/slideLayout" Target="../slideLayouts/slideLayout49.xml"/><Relationship Id="rId10" Type="http://schemas.openxmlformats.org/officeDocument/2006/relationships/slideLayout" Target="../slideLayouts/slideLayout54.xml"/><Relationship Id="rId4" Type="http://schemas.openxmlformats.org/officeDocument/2006/relationships/slideLayout" Target="../slideLayouts/slideLayout48.xml"/><Relationship Id="rId9" Type="http://schemas.openxmlformats.org/officeDocument/2006/relationships/slideLayout" Target="../slideLayouts/slideLayout5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 name="Freeform 12"/>
          <p:cNvSpPr>
            <a:spLocks/>
          </p:cNvSpPr>
          <p:nvPr/>
        </p:nvSpPr>
        <p:spPr bwMode="auto">
          <a:xfrm>
            <a:off x="665697" y="5944936"/>
            <a:ext cx="6587499"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2" name="Freeform 11"/>
          <p:cNvSpPr>
            <a:spLocks/>
          </p:cNvSpPr>
          <p:nvPr/>
        </p:nvSpPr>
        <p:spPr bwMode="auto">
          <a:xfrm>
            <a:off x="647623" y="5939011"/>
            <a:ext cx="492060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4" name="Right Triangle 13"/>
          <p:cNvSpPr>
            <a:spLocks/>
          </p:cNvSpPr>
          <p:nvPr/>
        </p:nvSpPr>
        <p:spPr bwMode="auto">
          <a:xfrm>
            <a:off x="-8056" y="5791253"/>
            <a:ext cx="4536419" cy="1080868"/>
          </a:xfrm>
          <a:prstGeom prst="rtTriangle">
            <a:avLst/>
          </a:prstGeom>
          <a:blipFill>
            <a:blip r:embed="rId13">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5" name="Straight Connector 14"/>
          <p:cNvCxnSpPr/>
          <p:nvPr/>
        </p:nvCxnSpPr>
        <p:spPr>
          <a:xfrm>
            <a:off x="-12316" y="5787751"/>
            <a:ext cx="454067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Title Placeholder 8"/>
          <p:cNvSpPr>
            <a:spLocks noGrp="1"/>
          </p:cNvSpPr>
          <p:nvPr>
            <p:ph type="title"/>
          </p:nvPr>
        </p:nvSpPr>
        <p:spPr>
          <a:xfrm>
            <a:off x="609600" y="274638"/>
            <a:ext cx="10972800" cy="1143000"/>
          </a:xfrm>
          <a:prstGeom prst="rect">
            <a:avLst/>
          </a:prstGeom>
        </p:spPr>
        <p:txBody>
          <a:bodyPr vert="horz" anchor="ctr">
            <a:normAutofit/>
            <a:scene3d>
              <a:camera prst="orthographicFront"/>
              <a:lightRig rig="soft" dir="t"/>
            </a:scene3d>
            <a:sp3d prstMaterial="softEdge">
              <a:bevelT w="25400" h="25400"/>
            </a:sp3d>
          </a:bodyPr>
          <a:lstStyle>
            <a:extLst/>
          </a:lstStyle>
          <a:p>
            <a:r>
              <a:rPr kumimoji="0" lang="en-US" smtClean="0"/>
              <a:t>Click to edit Master title style</a:t>
            </a:r>
            <a:endParaRPr kumimoji="0" lang="en-US"/>
          </a:p>
        </p:txBody>
      </p:sp>
      <p:sp>
        <p:nvSpPr>
          <p:cNvPr id="30" name="Text Placeholder 29"/>
          <p:cNvSpPr>
            <a:spLocks noGrp="1"/>
          </p:cNvSpPr>
          <p:nvPr>
            <p:ph type="body" idx="1"/>
          </p:nvPr>
        </p:nvSpPr>
        <p:spPr>
          <a:xfrm>
            <a:off x="609600" y="1481336"/>
            <a:ext cx="10972800" cy="4525963"/>
          </a:xfrm>
          <a:prstGeom prst="rect">
            <a:avLst/>
          </a:prstGeom>
        </p:spPr>
        <p:txBody>
          <a:bodyPr vert="horz">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8969376" y="6407944"/>
            <a:ext cx="2560320" cy="365760"/>
          </a:xfrm>
          <a:prstGeom prst="rect">
            <a:avLst/>
          </a:prstGeom>
        </p:spPr>
        <p:txBody>
          <a:bodyPr vert="horz" anchor="b"/>
          <a:lstStyle>
            <a:lvl1pPr algn="l" eaLnBrk="1" latinLnBrk="0" hangingPunct="1">
              <a:defRPr kumimoji="0" sz="1000">
                <a:solidFill>
                  <a:schemeClr val="tx1"/>
                </a:solidFill>
              </a:defRPr>
            </a:lvl1pPr>
            <a:extLst/>
          </a:lstStyle>
          <a:p>
            <a:fld id="{B61BEF0D-F0BB-DE4B-95CE-6DB70DBA9567}" type="datetimeFigureOut">
              <a:rPr lang="en-US" smtClean="0"/>
              <a:pPr/>
              <a:t>6/19/2018</a:t>
            </a:fld>
            <a:endParaRPr lang="en-US" dirty="0"/>
          </a:p>
        </p:txBody>
      </p:sp>
      <p:sp>
        <p:nvSpPr>
          <p:cNvPr id="22" name="Footer Placeholder 21"/>
          <p:cNvSpPr>
            <a:spLocks noGrp="1"/>
          </p:cNvSpPr>
          <p:nvPr>
            <p:ph type="ftr" sz="quarter" idx="3"/>
          </p:nvPr>
        </p:nvSpPr>
        <p:spPr>
          <a:xfrm>
            <a:off x="5840105" y="6407957"/>
            <a:ext cx="3134241" cy="365125"/>
          </a:xfrm>
          <a:prstGeom prst="rect">
            <a:avLst/>
          </a:prstGeom>
        </p:spPr>
        <p:txBody>
          <a:bodyPr vert="horz" anchor="b"/>
          <a:lstStyle>
            <a:lvl1pPr algn="r" eaLnBrk="1" latinLnBrk="0" hangingPunct="1">
              <a:defRPr kumimoji="0" sz="1000">
                <a:solidFill>
                  <a:schemeClr val="tx1"/>
                </a:solidFill>
              </a:defRPr>
            </a:lvl1pPr>
            <a:extLst/>
          </a:lstStyle>
          <a:p>
            <a:endParaRPr lang="en-US" dirty="0"/>
          </a:p>
        </p:txBody>
      </p:sp>
      <p:sp>
        <p:nvSpPr>
          <p:cNvPr id="18" name="Slide Number Placeholder 17"/>
          <p:cNvSpPr>
            <a:spLocks noGrp="1"/>
          </p:cNvSpPr>
          <p:nvPr>
            <p:ph type="sldNum" sz="quarter" idx="4"/>
          </p:nvPr>
        </p:nvSpPr>
        <p:spPr>
          <a:xfrm>
            <a:off x="11529696" y="6407957"/>
            <a:ext cx="487680" cy="365125"/>
          </a:xfrm>
          <a:prstGeom prst="rect">
            <a:avLst/>
          </a:prstGeom>
        </p:spPr>
        <p:txBody>
          <a:bodyPr vert="horz" anchor="b"/>
          <a:lstStyle>
            <a:lvl1pPr algn="r" eaLnBrk="1" latinLnBrk="0" hangingPunct="1">
              <a:defRPr kumimoji="0" sz="1000" b="0">
                <a:solidFill>
                  <a:schemeClr val="tx1"/>
                </a:solidFill>
              </a:defRPr>
            </a:lvl1pPr>
            <a:extLst/>
          </a:lstStyle>
          <a:p>
            <a:fld id="{D57F1E4F-1CFF-5643-939E-217C01CDF565}" type="slidenum">
              <a:rPr lang="en-US" smtClean="0"/>
              <a:pPr/>
              <a:t>‹#›</a:t>
            </a:fld>
            <a:endParaRPr lang="en-US" dirty="0"/>
          </a:p>
        </p:txBody>
      </p:sp>
    </p:spTree>
  </p:cSld>
  <p:clrMap bg1="lt1" tx1="dk1" bg2="lt2" tx2="dk2" accent1="accent1" accent2="accent2" accent3="accent3" accent4="accent4" accent5="accent5" accent6="accent6" hlink="hlink" folHlink="folHlink"/>
  <p:sldLayoutIdLst>
    <p:sldLayoutId id="2147483681" r:id="rId1"/>
    <p:sldLayoutId id="2147483682" r:id="rId2"/>
    <p:sldLayoutId id="2147483683" r:id="rId3"/>
    <p:sldLayoutId id="2147483684" r:id="rId4"/>
    <p:sldLayoutId id="2147483685" r:id="rId5"/>
    <p:sldLayoutId id="2147483686" r:id="rId6"/>
    <p:sldLayoutId id="2147483687" r:id="rId7"/>
    <p:sldLayoutId id="2147483688" r:id="rId8"/>
    <p:sldLayoutId id="2147483689" r:id="rId9"/>
    <p:sldLayoutId id="2147483690" r:id="rId10"/>
    <p:sldLayoutId id="2147483691" r:id="rId11"/>
  </p:sldLayoutIdLst>
  <p:txStyles>
    <p:titleStyle>
      <a:lvl1pPr algn="l" rtl="1" eaLnBrk="1" latinLnBrk="0" hangingPunct="1">
        <a:spcBef>
          <a:spcPct val="0"/>
        </a:spcBef>
        <a:buNone/>
        <a:defRPr kumimoji="0" sz="4100" b="1" kern="1200">
          <a:solidFill>
            <a:schemeClr val="tx2"/>
          </a:solidFill>
          <a:effectLst>
            <a:outerShdw blurRad="31750" dist="25400" dir="5400000" algn="tl" rotWithShape="0">
              <a:srgbClr val="000000">
                <a:alpha val="25000"/>
              </a:srgbClr>
            </a:outerShdw>
          </a:effectLst>
          <a:latin typeface="+mj-lt"/>
          <a:ea typeface="+mj-ea"/>
          <a:cs typeface="+mj-cs"/>
        </a:defRPr>
      </a:lvl1pPr>
      <a:extLst/>
    </p:titleStyle>
    <p:bodyStyle>
      <a:lvl1pPr marL="365760" indent="-256032" algn="r" rtl="1" eaLnBrk="1" latinLnBrk="0" hangingPunct="1">
        <a:spcBef>
          <a:spcPts val="400"/>
        </a:spcBef>
        <a:spcAft>
          <a:spcPts val="0"/>
        </a:spcAft>
        <a:buClr>
          <a:schemeClr val="accent1"/>
        </a:buClr>
        <a:buSzPct val="68000"/>
        <a:buFont typeface="Wingdings 3"/>
        <a:buChar char=""/>
        <a:defRPr kumimoji="0" sz="2700" kern="1200">
          <a:solidFill>
            <a:schemeClr val="tx1"/>
          </a:solidFill>
          <a:latin typeface="+mn-lt"/>
          <a:ea typeface="+mn-ea"/>
          <a:cs typeface="+mn-cs"/>
        </a:defRPr>
      </a:lvl1pPr>
      <a:lvl2pPr marL="621792" indent="-228600" algn="r" rtl="1" eaLnBrk="1" latinLnBrk="0" hangingPunct="1">
        <a:spcBef>
          <a:spcPts val="324"/>
        </a:spcBef>
        <a:buClr>
          <a:schemeClr val="accent1"/>
        </a:buClr>
        <a:buFont typeface="Verdana"/>
        <a:buChar char="◦"/>
        <a:defRPr kumimoji="0" sz="2300" kern="1200">
          <a:solidFill>
            <a:schemeClr val="tx1"/>
          </a:solidFill>
          <a:latin typeface="+mn-lt"/>
          <a:ea typeface="+mn-ea"/>
          <a:cs typeface="+mn-cs"/>
        </a:defRPr>
      </a:lvl2pPr>
      <a:lvl3pPr marL="859536" indent="-228600" algn="r" rtl="1" eaLnBrk="1" latinLnBrk="0" hangingPunct="1">
        <a:spcBef>
          <a:spcPts val="350"/>
        </a:spcBef>
        <a:buClr>
          <a:schemeClr val="accent2"/>
        </a:buClr>
        <a:buSzPct val="100000"/>
        <a:buFont typeface="Wingdings 2"/>
        <a:buChar char=""/>
        <a:defRPr kumimoji="0" sz="2100" kern="1200">
          <a:solidFill>
            <a:schemeClr val="tx1"/>
          </a:solidFill>
          <a:latin typeface="+mn-lt"/>
          <a:ea typeface="+mn-ea"/>
          <a:cs typeface="+mn-cs"/>
        </a:defRPr>
      </a:lvl3pPr>
      <a:lvl4pPr marL="1143000" indent="-228600" algn="r" rtl="1" eaLnBrk="1" latinLnBrk="0" hangingPunct="1">
        <a:spcBef>
          <a:spcPts val="350"/>
        </a:spcBef>
        <a:buClr>
          <a:schemeClr val="accent2"/>
        </a:buClr>
        <a:buFont typeface="Wingdings 2"/>
        <a:buChar char=""/>
        <a:defRPr kumimoji="0" sz="1900" kern="1200">
          <a:solidFill>
            <a:schemeClr val="tx1"/>
          </a:solidFill>
          <a:latin typeface="+mn-lt"/>
          <a:ea typeface="+mn-ea"/>
          <a:cs typeface="+mn-cs"/>
        </a:defRPr>
      </a:lvl4pPr>
      <a:lvl5pPr marL="1371600" indent="-228600" algn="r" rtl="1" eaLnBrk="1" latinLnBrk="0" hangingPunct="1">
        <a:spcBef>
          <a:spcPts val="350"/>
        </a:spcBef>
        <a:buClr>
          <a:schemeClr val="accent2"/>
        </a:buClr>
        <a:buFont typeface="Wingdings 2"/>
        <a:buChar char=""/>
        <a:defRPr kumimoji="0" sz="1800" kern="1200">
          <a:solidFill>
            <a:schemeClr val="tx1"/>
          </a:solidFill>
          <a:latin typeface="+mn-lt"/>
          <a:ea typeface="+mn-ea"/>
          <a:cs typeface="+mn-cs"/>
        </a:defRPr>
      </a:lvl5pPr>
      <a:lvl6pPr marL="1600200" indent="-228600" algn="r" rtl="1"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r" rtl="1"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r" rtl="1"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r" rtl="1"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r" rtl="1" eaLnBrk="1" latinLnBrk="0" hangingPunct="1">
        <a:defRPr kumimoji="0" kern="1200">
          <a:solidFill>
            <a:schemeClr val="tx1"/>
          </a:solidFill>
          <a:latin typeface="+mn-lt"/>
          <a:ea typeface="+mn-ea"/>
          <a:cs typeface="+mn-cs"/>
        </a:defRPr>
      </a:lvl1pPr>
      <a:lvl2pPr marL="457200" algn="r" rtl="1" eaLnBrk="1" latinLnBrk="0" hangingPunct="1">
        <a:defRPr kumimoji="0" kern="1200">
          <a:solidFill>
            <a:schemeClr val="tx1"/>
          </a:solidFill>
          <a:latin typeface="+mn-lt"/>
          <a:ea typeface="+mn-ea"/>
          <a:cs typeface="+mn-cs"/>
        </a:defRPr>
      </a:lvl2pPr>
      <a:lvl3pPr marL="914400" algn="r" rtl="1" eaLnBrk="1" latinLnBrk="0" hangingPunct="1">
        <a:defRPr kumimoji="0" kern="1200">
          <a:solidFill>
            <a:schemeClr val="tx1"/>
          </a:solidFill>
          <a:latin typeface="+mn-lt"/>
          <a:ea typeface="+mn-ea"/>
          <a:cs typeface="+mn-cs"/>
        </a:defRPr>
      </a:lvl3pPr>
      <a:lvl4pPr marL="1371600" algn="r" rtl="1" eaLnBrk="1" latinLnBrk="0" hangingPunct="1">
        <a:defRPr kumimoji="0" kern="1200">
          <a:solidFill>
            <a:schemeClr val="tx1"/>
          </a:solidFill>
          <a:latin typeface="+mn-lt"/>
          <a:ea typeface="+mn-ea"/>
          <a:cs typeface="+mn-cs"/>
        </a:defRPr>
      </a:lvl4pPr>
      <a:lvl5pPr marL="1828800" algn="r" rtl="1" eaLnBrk="1" latinLnBrk="0" hangingPunct="1">
        <a:defRPr kumimoji="0" kern="1200">
          <a:solidFill>
            <a:schemeClr val="tx1"/>
          </a:solidFill>
          <a:latin typeface="+mn-lt"/>
          <a:ea typeface="+mn-ea"/>
          <a:cs typeface="+mn-cs"/>
        </a:defRPr>
      </a:lvl5pPr>
      <a:lvl6pPr marL="2286000" algn="r" rtl="1" eaLnBrk="1" latinLnBrk="0" hangingPunct="1">
        <a:defRPr kumimoji="0" kern="1200">
          <a:solidFill>
            <a:schemeClr val="tx1"/>
          </a:solidFill>
          <a:latin typeface="+mn-lt"/>
          <a:ea typeface="+mn-ea"/>
          <a:cs typeface="+mn-cs"/>
        </a:defRPr>
      </a:lvl6pPr>
      <a:lvl7pPr marL="2743200" algn="r" rtl="1" eaLnBrk="1" latinLnBrk="0" hangingPunct="1">
        <a:defRPr kumimoji="0" kern="1200">
          <a:solidFill>
            <a:schemeClr val="tx1"/>
          </a:solidFill>
          <a:latin typeface="+mn-lt"/>
          <a:ea typeface="+mn-ea"/>
          <a:cs typeface="+mn-cs"/>
        </a:defRPr>
      </a:lvl7pPr>
      <a:lvl8pPr marL="3200400" algn="r" rtl="1" eaLnBrk="1" latinLnBrk="0" hangingPunct="1">
        <a:defRPr kumimoji="0" kern="1200">
          <a:solidFill>
            <a:schemeClr val="tx1"/>
          </a:solidFill>
          <a:latin typeface="+mn-lt"/>
          <a:ea typeface="+mn-ea"/>
          <a:cs typeface="+mn-cs"/>
        </a:defRPr>
      </a:lvl8pPr>
      <a:lvl9pPr marL="3657600" algn="r" rtl="1" eaLnBrk="1" latinLnBrk="0" hangingPunct="1">
        <a:defRPr kumimoji="0" kern="1200">
          <a:solidFill>
            <a:schemeClr val="tx1"/>
          </a:solidFill>
          <a:latin typeface="+mn-lt"/>
          <a:ea typeface="+mn-ea"/>
          <a:cs typeface="+mn-cs"/>
        </a:defRPr>
      </a:lvl9pPr>
      <a:extLst/>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 name="Freeform 12"/>
          <p:cNvSpPr>
            <a:spLocks/>
          </p:cNvSpPr>
          <p:nvPr/>
        </p:nvSpPr>
        <p:spPr bwMode="auto">
          <a:xfrm>
            <a:off x="665697" y="5944936"/>
            <a:ext cx="6587499"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pPr defTabSz="914400"/>
            <a:endParaRPr lang="en-US">
              <a:solidFill>
                <a:prstClr val="black"/>
              </a:solidFill>
            </a:endParaRPr>
          </a:p>
        </p:txBody>
      </p:sp>
      <p:sp>
        <p:nvSpPr>
          <p:cNvPr id="12" name="Freeform 11"/>
          <p:cNvSpPr>
            <a:spLocks/>
          </p:cNvSpPr>
          <p:nvPr/>
        </p:nvSpPr>
        <p:spPr bwMode="auto">
          <a:xfrm>
            <a:off x="647623" y="5939011"/>
            <a:ext cx="492060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pPr defTabSz="914400"/>
            <a:endParaRPr lang="en-US">
              <a:solidFill>
                <a:prstClr val="black"/>
              </a:solidFill>
            </a:endParaRPr>
          </a:p>
        </p:txBody>
      </p:sp>
      <p:sp>
        <p:nvSpPr>
          <p:cNvPr id="14" name="Right Triangle 13"/>
          <p:cNvSpPr>
            <a:spLocks/>
          </p:cNvSpPr>
          <p:nvPr/>
        </p:nvSpPr>
        <p:spPr bwMode="auto">
          <a:xfrm>
            <a:off x="-8056" y="5791253"/>
            <a:ext cx="4536419" cy="1080868"/>
          </a:xfrm>
          <a:prstGeom prst="rtTriangle">
            <a:avLst/>
          </a:prstGeom>
          <a:blipFill>
            <a:blip r:embed="rId13">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defTabSz="914400"/>
            <a:endParaRPr lang="en-US">
              <a:solidFill>
                <a:prstClr val="white"/>
              </a:solidFill>
            </a:endParaRPr>
          </a:p>
        </p:txBody>
      </p:sp>
      <p:cxnSp>
        <p:nvCxnSpPr>
          <p:cNvPr id="15" name="Straight Connector 14"/>
          <p:cNvCxnSpPr/>
          <p:nvPr/>
        </p:nvCxnSpPr>
        <p:spPr>
          <a:xfrm>
            <a:off x="-12316" y="5787745"/>
            <a:ext cx="454067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Title Placeholder 8"/>
          <p:cNvSpPr>
            <a:spLocks noGrp="1"/>
          </p:cNvSpPr>
          <p:nvPr>
            <p:ph type="title"/>
          </p:nvPr>
        </p:nvSpPr>
        <p:spPr>
          <a:xfrm>
            <a:off x="609600" y="274638"/>
            <a:ext cx="10972800" cy="1143000"/>
          </a:xfrm>
          <a:prstGeom prst="rect">
            <a:avLst/>
          </a:prstGeom>
        </p:spPr>
        <p:txBody>
          <a:bodyPr vert="horz" anchor="ctr">
            <a:normAutofit/>
            <a:scene3d>
              <a:camera prst="orthographicFront"/>
              <a:lightRig rig="soft" dir="t"/>
            </a:scene3d>
            <a:sp3d prstMaterial="softEdge">
              <a:bevelT w="25400" h="25400"/>
            </a:sp3d>
          </a:bodyPr>
          <a:lstStyle>
            <a:extLst/>
          </a:lstStyle>
          <a:p>
            <a:r>
              <a:rPr kumimoji="0" lang="en-US" smtClean="0"/>
              <a:t>Click to edit Master title style</a:t>
            </a:r>
            <a:endParaRPr kumimoji="0" lang="en-US"/>
          </a:p>
        </p:txBody>
      </p:sp>
      <p:sp>
        <p:nvSpPr>
          <p:cNvPr id="30" name="Text Placeholder 29"/>
          <p:cNvSpPr>
            <a:spLocks noGrp="1"/>
          </p:cNvSpPr>
          <p:nvPr>
            <p:ph type="body" idx="1"/>
          </p:nvPr>
        </p:nvSpPr>
        <p:spPr>
          <a:xfrm>
            <a:off x="609600" y="1481335"/>
            <a:ext cx="10972800" cy="4525963"/>
          </a:xfrm>
          <a:prstGeom prst="rect">
            <a:avLst/>
          </a:prstGeom>
        </p:spPr>
        <p:txBody>
          <a:bodyPr vert="horz">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8969376" y="6407944"/>
            <a:ext cx="2560320" cy="365760"/>
          </a:xfrm>
          <a:prstGeom prst="rect">
            <a:avLst/>
          </a:prstGeom>
        </p:spPr>
        <p:txBody>
          <a:bodyPr vert="horz" anchor="b"/>
          <a:lstStyle>
            <a:lvl1pPr algn="l" eaLnBrk="1" latinLnBrk="0" hangingPunct="1">
              <a:defRPr kumimoji="0" sz="1000">
                <a:solidFill>
                  <a:schemeClr val="tx1"/>
                </a:solidFill>
              </a:defRPr>
            </a:lvl1pPr>
            <a:extLst/>
          </a:lstStyle>
          <a:p>
            <a:pPr defTabSz="914400"/>
            <a:fld id="{1D8BD707-D9CF-40AE-B4C6-C98DA3205C09}" type="datetimeFigureOut">
              <a:rPr lang="en-US" smtClean="0">
                <a:solidFill>
                  <a:prstClr val="black"/>
                </a:solidFill>
              </a:rPr>
              <a:pPr defTabSz="914400"/>
              <a:t>6/19/2018</a:t>
            </a:fld>
            <a:endParaRPr lang="en-US">
              <a:solidFill>
                <a:prstClr val="black"/>
              </a:solidFill>
            </a:endParaRPr>
          </a:p>
        </p:txBody>
      </p:sp>
      <p:sp>
        <p:nvSpPr>
          <p:cNvPr id="22" name="Footer Placeholder 21"/>
          <p:cNvSpPr>
            <a:spLocks noGrp="1"/>
          </p:cNvSpPr>
          <p:nvPr>
            <p:ph type="ftr" sz="quarter" idx="3"/>
          </p:nvPr>
        </p:nvSpPr>
        <p:spPr>
          <a:xfrm>
            <a:off x="5840101" y="6407951"/>
            <a:ext cx="3134241" cy="365125"/>
          </a:xfrm>
          <a:prstGeom prst="rect">
            <a:avLst/>
          </a:prstGeom>
        </p:spPr>
        <p:txBody>
          <a:bodyPr vert="horz" anchor="b"/>
          <a:lstStyle>
            <a:lvl1pPr algn="r" eaLnBrk="1" latinLnBrk="0" hangingPunct="1">
              <a:defRPr kumimoji="0" sz="1000">
                <a:solidFill>
                  <a:schemeClr val="tx1"/>
                </a:solidFill>
              </a:defRPr>
            </a:lvl1pPr>
            <a:extLst/>
          </a:lstStyle>
          <a:p>
            <a:pPr defTabSz="914400"/>
            <a:endParaRPr lang="en-US">
              <a:solidFill>
                <a:prstClr val="black"/>
              </a:solidFill>
            </a:endParaRPr>
          </a:p>
        </p:txBody>
      </p:sp>
      <p:sp>
        <p:nvSpPr>
          <p:cNvPr id="18" name="Slide Number Placeholder 17"/>
          <p:cNvSpPr>
            <a:spLocks noGrp="1"/>
          </p:cNvSpPr>
          <p:nvPr>
            <p:ph type="sldNum" sz="quarter" idx="4"/>
          </p:nvPr>
        </p:nvSpPr>
        <p:spPr>
          <a:xfrm>
            <a:off x="11529696" y="6407951"/>
            <a:ext cx="487680" cy="365125"/>
          </a:xfrm>
          <a:prstGeom prst="rect">
            <a:avLst/>
          </a:prstGeom>
        </p:spPr>
        <p:txBody>
          <a:bodyPr vert="horz" anchor="b"/>
          <a:lstStyle>
            <a:lvl1pPr algn="r" eaLnBrk="1" latinLnBrk="0" hangingPunct="1">
              <a:defRPr kumimoji="0" sz="1000" b="0">
                <a:solidFill>
                  <a:schemeClr val="tx1"/>
                </a:solidFill>
              </a:defRPr>
            </a:lvl1pPr>
            <a:extLst/>
          </a:lstStyle>
          <a:p>
            <a:pPr defTabSz="914400"/>
            <a:fld id="{B6F15528-21DE-4FAA-801E-634DDDAF4B2B}" type="slidenum">
              <a:rPr lang="en-US" smtClean="0">
                <a:solidFill>
                  <a:prstClr val="black"/>
                </a:solidFill>
              </a:rPr>
              <a:pPr defTabSz="914400"/>
              <a:t>‹#›</a:t>
            </a:fld>
            <a:endParaRPr lang="en-US">
              <a:solidFill>
                <a:prstClr val="black"/>
              </a:solidFill>
            </a:endParaRPr>
          </a:p>
        </p:txBody>
      </p:sp>
    </p:spTree>
    <p:extLst>
      <p:ext uri="{BB962C8B-B14F-4D97-AF65-F5344CB8AC3E}">
        <p14:creationId xmlns:p14="http://schemas.microsoft.com/office/powerpoint/2010/main" val="1576088890"/>
      </p:ext>
    </p:extLst>
  </p:cSld>
  <p:clrMap bg1="lt1" tx1="dk1" bg2="lt2" tx2="dk2" accent1="accent1" accent2="accent2" accent3="accent3" accent4="accent4" accent5="accent5" accent6="accent6" hlink="hlink" folHlink="folHlink"/>
  <p:sldLayoutIdLst>
    <p:sldLayoutId id="2147483693" r:id="rId1"/>
    <p:sldLayoutId id="2147483694" r:id="rId2"/>
    <p:sldLayoutId id="2147483695" r:id="rId3"/>
    <p:sldLayoutId id="2147483696" r:id="rId4"/>
    <p:sldLayoutId id="2147483697" r:id="rId5"/>
    <p:sldLayoutId id="2147483698" r:id="rId6"/>
    <p:sldLayoutId id="2147483699" r:id="rId7"/>
    <p:sldLayoutId id="2147483700" r:id="rId8"/>
    <p:sldLayoutId id="2147483701" r:id="rId9"/>
    <p:sldLayoutId id="2147483702" r:id="rId10"/>
    <p:sldLayoutId id="2147483703" r:id="rId11"/>
  </p:sldLayoutIdLst>
  <p:txStyles>
    <p:titleStyle>
      <a:lvl1pPr algn="l" rtl="1" eaLnBrk="1" latinLnBrk="0" hangingPunct="1">
        <a:spcBef>
          <a:spcPct val="0"/>
        </a:spcBef>
        <a:buNone/>
        <a:defRPr kumimoji="0" sz="4100" b="1" kern="1200">
          <a:solidFill>
            <a:schemeClr val="tx2"/>
          </a:solidFill>
          <a:effectLst>
            <a:outerShdw blurRad="31750" dist="25400" dir="5400000" algn="tl" rotWithShape="0">
              <a:srgbClr val="000000">
                <a:alpha val="25000"/>
              </a:srgbClr>
            </a:outerShdw>
          </a:effectLst>
          <a:latin typeface="+mj-lt"/>
          <a:ea typeface="+mj-ea"/>
          <a:cs typeface="+mj-cs"/>
        </a:defRPr>
      </a:lvl1pPr>
      <a:extLst/>
    </p:titleStyle>
    <p:bodyStyle>
      <a:lvl1pPr marL="365760" indent="-256032" algn="r" rtl="1" eaLnBrk="1" latinLnBrk="0" hangingPunct="1">
        <a:spcBef>
          <a:spcPts val="400"/>
        </a:spcBef>
        <a:spcAft>
          <a:spcPts val="0"/>
        </a:spcAft>
        <a:buClr>
          <a:schemeClr val="accent1"/>
        </a:buClr>
        <a:buSzPct val="68000"/>
        <a:buFont typeface="Wingdings 3"/>
        <a:buChar char=""/>
        <a:defRPr kumimoji="0" sz="2700" kern="1200">
          <a:solidFill>
            <a:schemeClr val="tx1"/>
          </a:solidFill>
          <a:latin typeface="+mn-lt"/>
          <a:ea typeface="+mn-ea"/>
          <a:cs typeface="+mn-cs"/>
        </a:defRPr>
      </a:lvl1pPr>
      <a:lvl2pPr marL="621792" indent="-228600" algn="r" rtl="1" eaLnBrk="1" latinLnBrk="0" hangingPunct="1">
        <a:spcBef>
          <a:spcPts val="324"/>
        </a:spcBef>
        <a:buClr>
          <a:schemeClr val="accent1"/>
        </a:buClr>
        <a:buFont typeface="Verdana"/>
        <a:buChar char="◦"/>
        <a:defRPr kumimoji="0" sz="2300" kern="1200">
          <a:solidFill>
            <a:schemeClr val="tx1"/>
          </a:solidFill>
          <a:latin typeface="+mn-lt"/>
          <a:ea typeface="+mn-ea"/>
          <a:cs typeface="+mn-cs"/>
        </a:defRPr>
      </a:lvl2pPr>
      <a:lvl3pPr marL="859536" indent="-228600" algn="r" rtl="1" eaLnBrk="1" latinLnBrk="0" hangingPunct="1">
        <a:spcBef>
          <a:spcPts val="350"/>
        </a:spcBef>
        <a:buClr>
          <a:schemeClr val="accent2"/>
        </a:buClr>
        <a:buSzPct val="100000"/>
        <a:buFont typeface="Wingdings 2"/>
        <a:buChar char=""/>
        <a:defRPr kumimoji="0" sz="2100" kern="1200">
          <a:solidFill>
            <a:schemeClr val="tx1"/>
          </a:solidFill>
          <a:latin typeface="+mn-lt"/>
          <a:ea typeface="+mn-ea"/>
          <a:cs typeface="+mn-cs"/>
        </a:defRPr>
      </a:lvl3pPr>
      <a:lvl4pPr marL="1143000" indent="-228600" algn="r" rtl="1" eaLnBrk="1" latinLnBrk="0" hangingPunct="1">
        <a:spcBef>
          <a:spcPts val="350"/>
        </a:spcBef>
        <a:buClr>
          <a:schemeClr val="accent2"/>
        </a:buClr>
        <a:buFont typeface="Wingdings 2"/>
        <a:buChar char=""/>
        <a:defRPr kumimoji="0" sz="1900" kern="1200">
          <a:solidFill>
            <a:schemeClr val="tx1"/>
          </a:solidFill>
          <a:latin typeface="+mn-lt"/>
          <a:ea typeface="+mn-ea"/>
          <a:cs typeface="+mn-cs"/>
        </a:defRPr>
      </a:lvl4pPr>
      <a:lvl5pPr marL="1371600" indent="-228600" algn="r" rtl="1" eaLnBrk="1" latinLnBrk="0" hangingPunct="1">
        <a:spcBef>
          <a:spcPts val="350"/>
        </a:spcBef>
        <a:buClr>
          <a:schemeClr val="accent2"/>
        </a:buClr>
        <a:buFont typeface="Wingdings 2"/>
        <a:buChar char=""/>
        <a:defRPr kumimoji="0" sz="1800" kern="1200">
          <a:solidFill>
            <a:schemeClr val="tx1"/>
          </a:solidFill>
          <a:latin typeface="+mn-lt"/>
          <a:ea typeface="+mn-ea"/>
          <a:cs typeface="+mn-cs"/>
        </a:defRPr>
      </a:lvl5pPr>
      <a:lvl6pPr marL="1600200" indent="-228600" algn="r" rtl="1"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r" rtl="1"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r" rtl="1"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r" rtl="1"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r" rtl="1" eaLnBrk="1" latinLnBrk="0" hangingPunct="1">
        <a:defRPr kumimoji="0" kern="1200">
          <a:solidFill>
            <a:schemeClr val="tx1"/>
          </a:solidFill>
          <a:latin typeface="+mn-lt"/>
          <a:ea typeface="+mn-ea"/>
          <a:cs typeface="+mn-cs"/>
        </a:defRPr>
      </a:lvl1pPr>
      <a:lvl2pPr marL="457200" algn="r" rtl="1" eaLnBrk="1" latinLnBrk="0" hangingPunct="1">
        <a:defRPr kumimoji="0" kern="1200">
          <a:solidFill>
            <a:schemeClr val="tx1"/>
          </a:solidFill>
          <a:latin typeface="+mn-lt"/>
          <a:ea typeface="+mn-ea"/>
          <a:cs typeface="+mn-cs"/>
        </a:defRPr>
      </a:lvl2pPr>
      <a:lvl3pPr marL="914400" algn="r" rtl="1" eaLnBrk="1" latinLnBrk="0" hangingPunct="1">
        <a:defRPr kumimoji="0" kern="1200">
          <a:solidFill>
            <a:schemeClr val="tx1"/>
          </a:solidFill>
          <a:latin typeface="+mn-lt"/>
          <a:ea typeface="+mn-ea"/>
          <a:cs typeface="+mn-cs"/>
        </a:defRPr>
      </a:lvl3pPr>
      <a:lvl4pPr marL="1371600" algn="r" rtl="1" eaLnBrk="1" latinLnBrk="0" hangingPunct="1">
        <a:defRPr kumimoji="0" kern="1200">
          <a:solidFill>
            <a:schemeClr val="tx1"/>
          </a:solidFill>
          <a:latin typeface="+mn-lt"/>
          <a:ea typeface="+mn-ea"/>
          <a:cs typeface="+mn-cs"/>
        </a:defRPr>
      </a:lvl4pPr>
      <a:lvl5pPr marL="1828800" algn="r" rtl="1" eaLnBrk="1" latinLnBrk="0" hangingPunct="1">
        <a:defRPr kumimoji="0" kern="1200">
          <a:solidFill>
            <a:schemeClr val="tx1"/>
          </a:solidFill>
          <a:latin typeface="+mn-lt"/>
          <a:ea typeface="+mn-ea"/>
          <a:cs typeface="+mn-cs"/>
        </a:defRPr>
      </a:lvl5pPr>
      <a:lvl6pPr marL="2286000" algn="r" rtl="1" eaLnBrk="1" latinLnBrk="0" hangingPunct="1">
        <a:defRPr kumimoji="0" kern="1200">
          <a:solidFill>
            <a:schemeClr val="tx1"/>
          </a:solidFill>
          <a:latin typeface="+mn-lt"/>
          <a:ea typeface="+mn-ea"/>
          <a:cs typeface="+mn-cs"/>
        </a:defRPr>
      </a:lvl6pPr>
      <a:lvl7pPr marL="2743200" algn="r" rtl="1" eaLnBrk="1" latinLnBrk="0" hangingPunct="1">
        <a:defRPr kumimoji="0" kern="1200">
          <a:solidFill>
            <a:schemeClr val="tx1"/>
          </a:solidFill>
          <a:latin typeface="+mn-lt"/>
          <a:ea typeface="+mn-ea"/>
          <a:cs typeface="+mn-cs"/>
        </a:defRPr>
      </a:lvl7pPr>
      <a:lvl8pPr marL="3200400" algn="r" rtl="1" eaLnBrk="1" latinLnBrk="0" hangingPunct="1">
        <a:defRPr kumimoji="0" kern="1200">
          <a:solidFill>
            <a:schemeClr val="tx1"/>
          </a:solidFill>
          <a:latin typeface="+mn-lt"/>
          <a:ea typeface="+mn-ea"/>
          <a:cs typeface="+mn-cs"/>
        </a:defRPr>
      </a:lvl8pPr>
      <a:lvl9pPr marL="3657600" algn="r" rtl="1" eaLnBrk="1" latinLnBrk="0" hangingPunct="1">
        <a:defRPr kumimoji="0" kern="1200">
          <a:solidFill>
            <a:schemeClr val="tx1"/>
          </a:solidFill>
          <a:latin typeface="+mn-lt"/>
          <a:ea typeface="+mn-ea"/>
          <a:cs typeface="+mn-cs"/>
        </a:defRPr>
      </a:lvl9pPr>
      <a:extLst/>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 name="Freeform 12"/>
          <p:cNvSpPr>
            <a:spLocks/>
          </p:cNvSpPr>
          <p:nvPr/>
        </p:nvSpPr>
        <p:spPr bwMode="auto">
          <a:xfrm>
            <a:off x="665697" y="5944936"/>
            <a:ext cx="6587499"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pPr defTabSz="914400"/>
            <a:endParaRPr lang="en-US">
              <a:solidFill>
                <a:prstClr val="black"/>
              </a:solidFill>
            </a:endParaRPr>
          </a:p>
        </p:txBody>
      </p:sp>
      <p:sp>
        <p:nvSpPr>
          <p:cNvPr id="12" name="Freeform 11"/>
          <p:cNvSpPr>
            <a:spLocks/>
          </p:cNvSpPr>
          <p:nvPr/>
        </p:nvSpPr>
        <p:spPr bwMode="auto">
          <a:xfrm>
            <a:off x="647623" y="5939011"/>
            <a:ext cx="492060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pPr defTabSz="914400"/>
            <a:endParaRPr lang="en-US">
              <a:solidFill>
                <a:prstClr val="black"/>
              </a:solidFill>
            </a:endParaRPr>
          </a:p>
        </p:txBody>
      </p:sp>
      <p:sp>
        <p:nvSpPr>
          <p:cNvPr id="14" name="Right Triangle 13"/>
          <p:cNvSpPr>
            <a:spLocks/>
          </p:cNvSpPr>
          <p:nvPr/>
        </p:nvSpPr>
        <p:spPr bwMode="auto">
          <a:xfrm>
            <a:off x="-8056" y="5791253"/>
            <a:ext cx="4536419" cy="1080868"/>
          </a:xfrm>
          <a:prstGeom prst="rtTriangle">
            <a:avLst/>
          </a:prstGeom>
          <a:blipFill>
            <a:blip r:embed="rId13">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defTabSz="914400"/>
            <a:endParaRPr lang="en-US">
              <a:solidFill>
                <a:prstClr val="white"/>
              </a:solidFill>
            </a:endParaRPr>
          </a:p>
        </p:txBody>
      </p:sp>
      <p:cxnSp>
        <p:nvCxnSpPr>
          <p:cNvPr id="15" name="Straight Connector 14"/>
          <p:cNvCxnSpPr/>
          <p:nvPr/>
        </p:nvCxnSpPr>
        <p:spPr>
          <a:xfrm>
            <a:off x="-12316" y="5787739"/>
            <a:ext cx="454067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Title Placeholder 8"/>
          <p:cNvSpPr>
            <a:spLocks noGrp="1"/>
          </p:cNvSpPr>
          <p:nvPr>
            <p:ph type="title"/>
          </p:nvPr>
        </p:nvSpPr>
        <p:spPr>
          <a:xfrm>
            <a:off x="609600" y="274638"/>
            <a:ext cx="10972800" cy="1143000"/>
          </a:xfrm>
          <a:prstGeom prst="rect">
            <a:avLst/>
          </a:prstGeom>
        </p:spPr>
        <p:txBody>
          <a:bodyPr vert="horz" anchor="ctr">
            <a:normAutofit/>
            <a:scene3d>
              <a:camera prst="orthographicFront"/>
              <a:lightRig rig="soft" dir="t"/>
            </a:scene3d>
            <a:sp3d prstMaterial="softEdge">
              <a:bevelT w="25400" h="25400"/>
            </a:sp3d>
          </a:bodyPr>
          <a:lstStyle>
            <a:extLst/>
          </a:lstStyle>
          <a:p>
            <a:r>
              <a:rPr kumimoji="0" lang="en-US" smtClean="0"/>
              <a:t>Click to edit Master title style</a:t>
            </a:r>
            <a:endParaRPr kumimoji="0" lang="en-US"/>
          </a:p>
        </p:txBody>
      </p:sp>
      <p:sp>
        <p:nvSpPr>
          <p:cNvPr id="30" name="Text Placeholder 29"/>
          <p:cNvSpPr>
            <a:spLocks noGrp="1"/>
          </p:cNvSpPr>
          <p:nvPr>
            <p:ph type="body" idx="1"/>
          </p:nvPr>
        </p:nvSpPr>
        <p:spPr>
          <a:xfrm>
            <a:off x="609600" y="1481329"/>
            <a:ext cx="10972800" cy="4525963"/>
          </a:xfrm>
          <a:prstGeom prst="rect">
            <a:avLst/>
          </a:prstGeom>
        </p:spPr>
        <p:txBody>
          <a:bodyPr vert="horz">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8969376" y="6407944"/>
            <a:ext cx="2560320" cy="365760"/>
          </a:xfrm>
          <a:prstGeom prst="rect">
            <a:avLst/>
          </a:prstGeom>
        </p:spPr>
        <p:txBody>
          <a:bodyPr vert="horz" anchor="b"/>
          <a:lstStyle>
            <a:lvl1pPr algn="l" eaLnBrk="1" latinLnBrk="0" hangingPunct="1">
              <a:defRPr kumimoji="0" sz="1000">
                <a:solidFill>
                  <a:schemeClr val="tx1"/>
                </a:solidFill>
              </a:defRPr>
            </a:lvl1pPr>
            <a:extLst/>
          </a:lstStyle>
          <a:p>
            <a:pPr defTabSz="914400"/>
            <a:fld id="{1D8BD707-D9CF-40AE-B4C6-C98DA3205C09}" type="datetimeFigureOut">
              <a:rPr lang="en-US" smtClean="0">
                <a:solidFill>
                  <a:prstClr val="black"/>
                </a:solidFill>
              </a:rPr>
              <a:pPr defTabSz="914400"/>
              <a:t>6/19/2018</a:t>
            </a:fld>
            <a:endParaRPr lang="en-US">
              <a:solidFill>
                <a:prstClr val="black"/>
              </a:solidFill>
            </a:endParaRPr>
          </a:p>
        </p:txBody>
      </p:sp>
      <p:sp>
        <p:nvSpPr>
          <p:cNvPr id="22" name="Footer Placeholder 21"/>
          <p:cNvSpPr>
            <a:spLocks noGrp="1"/>
          </p:cNvSpPr>
          <p:nvPr>
            <p:ph type="ftr" sz="quarter" idx="3"/>
          </p:nvPr>
        </p:nvSpPr>
        <p:spPr>
          <a:xfrm>
            <a:off x="5840097" y="6407945"/>
            <a:ext cx="3134241" cy="365125"/>
          </a:xfrm>
          <a:prstGeom prst="rect">
            <a:avLst/>
          </a:prstGeom>
        </p:spPr>
        <p:txBody>
          <a:bodyPr vert="horz" anchor="b"/>
          <a:lstStyle>
            <a:lvl1pPr algn="r" eaLnBrk="1" latinLnBrk="0" hangingPunct="1">
              <a:defRPr kumimoji="0" sz="1000">
                <a:solidFill>
                  <a:schemeClr val="tx1"/>
                </a:solidFill>
              </a:defRPr>
            </a:lvl1pPr>
            <a:extLst/>
          </a:lstStyle>
          <a:p>
            <a:pPr defTabSz="914400"/>
            <a:endParaRPr lang="en-US">
              <a:solidFill>
                <a:prstClr val="black"/>
              </a:solidFill>
            </a:endParaRPr>
          </a:p>
        </p:txBody>
      </p:sp>
      <p:sp>
        <p:nvSpPr>
          <p:cNvPr id="18" name="Slide Number Placeholder 17"/>
          <p:cNvSpPr>
            <a:spLocks noGrp="1"/>
          </p:cNvSpPr>
          <p:nvPr>
            <p:ph type="sldNum" sz="quarter" idx="4"/>
          </p:nvPr>
        </p:nvSpPr>
        <p:spPr>
          <a:xfrm>
            <a:off x="11529696" y="6407945"/>
            <a:ext cx="487680" cy="365125"/>
          </a:xfrm>
          <a:prstGeom prst="rect">
            <a:avLst/>
          </a:prstGeom>
        </p:spPr>
        <p:txBody>
          <a:bodyPr vert="horz" anchor="b"/>
          <a:lstStyle>
            <a:lvl1pPr algn="r" eaLnBrk="1" latinLnBrk="0" hangingPunct="1">
              <a:defRPr kumimoji="0" sz="1000" b="0">
                <a:solidFill>
                  <a:schemeClr val="tx1"/>
                </a:solidFill>
              </a:defRPr>
            </a:lvl1pPr>
            <a:extLst/>
          </a:lstStyle>
          <a:p>
            <a:pPr defTabSz="914400"/>
            <a:fld id="{B6F15528-21DE-4FAA-801E-634DDDAF4B2B}" type="slidenum">
              <a:rPr lang="en-US" smtClean="0">
                <a:solidFill>
                  <a:prstClr val="black"/>
                </a:solidFill>
              </a:rPr>
              <a:pPr defTabSz="914400"/>
              <a:t>‹#›</a:t>
            </a:fld>
            <a:endParaRPr lang="en-US">
              <a:solidFill>
                <a:prstClr val="black"/>
              </a:solidFill>
            </a:endParaRPr>
          </a:p>
        </p:txBody>
      </p:sp>
    </p:spTree>
    <p:extLst>
      <p:ext uri="{BB962C8B-B14F-4D97-AF65-F5344CB8AC3E}">
        <p14:creationId xmlns:p14="http://schemas.microsoft.com/office/powerpoint/2010/main" val="3756045563"/>
      </p:ext>
    </p:extLst>
  </p:cSld>
  <p:clrMap bg1="lt1" tx1="dk1" bg2="lt2" tx2="dk2" accent1="accent1" accent2="accent2" accent3="accent3" accent4="accent4" accent5="accent5" accent6="accent6" hlink="hlink" folHlink="folHlink"/>
  <p:sldLayoutIdLst>
    <p:sldLayoutId id="2147483705" r:id="rId1"/>
    <p:sldLayoutId id="2147483706" r:id="rId2"/>
    <p:sldLayoutId id="2147483707" r:id="rId3"/>
    <p:sldLayoutId id="2147483708" r:id="rId4"/>
    <p:sldLayoutId id="2147483709" r:id="rId5"/>
    <p:sldLayoutId id="2147483710" r:id="rId6"/>
    <p:sldLayoutId id="2147483711" r:id="rId7"/>
    <p:sldLayoutId id="2147483712" r:id="rId8"/>
    <p:sldLayoutId id="2147483713" r:id="rId9"/>
    <p:sldLayoutId id="2147483714" r:id="rId10"/>
    <p:sldLayoutId id="2147483715" r:id="rId11"/>
  </p:sldLayoutIdLst>
  <p:txStyles>
    <p:titleStyle>
      <a:lvl1pPr algn="l" rtl="1" eaLnBrk="1" latinLnBrk="0" hangingPunct="1">
        <a:spcBef>
          <a:spcPct val="0"/>
        </a:spcBef>
        <a:buNone/>
        <a:defRPr kumimoji="0" sz="4100" b="1" kern="1200">
          <a:solidFill>
            <a:schemeClr val="tx2"/>
          </a:solidFill>
          <a:effectLst>
            <a:outerShdw blurRad="31750" dist="25400" dir="5400000" algn="tl" rotWithShape="0">
              <a:srgbClr val="000000">
                <a:alpha val="25000"/>
              </a:srgbClr>
            </a:outerShdw>
          </a:effectLst>
          <a:latin typeface="+mj-lt"/>
          <a:ea typeface="+mj-ea"/>
          <a:cs typeface="+mj-cs"/>
        </a:defRPr>
      </a:lvl1pPr>
      <a:extLst/>
    </p:titleStyle>
    <p:bodyStyle>
      <a:lvl1pPr marL="365760" indent="-256032" algn="r" rtl="1" eaLnBrk="1" latinLnBrk="0" hangingPunct="1">
        <a:spcBef>
          <a:spcPts val="400"/>
        </a:spcBef>
        <a:spcAft>
          <a:spcPts val="0"/>
        </a:spcAft>
        <a:buClr>
          <a:schemeClr val="accent1"/>
        </a:buClr>
        <a:buSzPct val="68000"/>
        <a:buFont typeface="Wingdings 3"/>
        <a:buChar char=""/>
        <a:defRPr kumimoji="0" sz="2700" kern="1200">
          <a:solidFill>
            <a:schemeClr val="tx1"/>
          </a:solidFill>
          <a:latin typeface="+mn-lt"/>
          <a:ea typeface="+mn-ea"/>
          <a:cs typeface="+mn-cs"/>
        </a:defRPr>
      </a:lvl1pPr>
      <a:lvl2pPr marL="621792" indent="-228600" algn="r" rtl="1" eaLnBrk="1" latinLnBrk="0" hangingPunct="1">
        <a:spcBef>
          <a:spcPts val="324"/>
        </a:spcBef>
        <a:buClr>
          <a:schemeClr val="accent1"/>
        </a:buClr>
        <a:buFont typeface="Verdana"/>
        <a:buChar char="◦"/>
        <a:defRPr kumimoji="0" sz="2300" kern="1200">
          <a:solidFill>
            <a:schemeClr val="tx1"/>
          </a:solidFill>
          <a:latin typeface="+mn-lt"/>
          <a:ea typeface="+mn-ea"/>
          <a:cs typeface="+mn-cs"/>
        </a:defRPr>
      </a:lvl2pPr>
      <a:lvl3pPr marL="859536" indent="-228600" algn="r" rtl="1" eaLnBrk="1" latinLnBrk="0" hangingPunct="1">
        <a:spcBef>
          <a:spcPts val="350"/>
        </a:spcBef>
        <a:buClr>
          <a:schemeClr val="accent2"/>
        </a:buClr>
        <a:buSzPct val="100000"/>
        <a:buFont typeface="Wingdings 2"/>
        <a:buChar char=""/>
        <a:defRPr kumimoji="0" sz="2100" kern="1200">
          <a:solidFill>
            <a:schemeClr val="tx1"/>
          </a:solidFill>
          <a:latin typeface="+mn-lt"/>
          <a:ea typeface="+mn-ea"/>
          <a:cs typeface="+mn-cs"/>
        </a:defRPr>
      </a:lvl3pPr>
      <a:lvl4pPr marL="1143000" indent="-228600" algn="r" rtl="1" eaLnBrk="1" latinLnBrk="0" hangingPunct="1">
        <a:spcBef>
          <a:spcPts val="350"/>
        </a:spcBef>
        <a:buClr>
          <a:schemeClr val="accent2"/>
        </a:buClr>
        <a:buFont typeface="Wingdings 2"/>
        <a:buChar char=""/>
        <a:defRPr kumimoji="0" sz="1900" kern="1200">
          <a:solidFill>
            <a:schemeClr val="tx1"/>
          </a:solidFill>
          <a:latin typeface="+mn-lt"/>
          <a:ea typeface="+mn-ea"/>
          <a:cs typeface="+mn-cs"/>
        </a:defRPr>
      </a:lvl4pPr>
      <a:lvl5pPr marL="1371600" indent="-228600" algn="r" rtl="1" eaLnBrk="1" latinLnBrk="0" hangingPunct="1">
        <a:spcBef>
          <a:spcPts val="350"/>
        </a:spcBef>
        <a:buClr>
          <a:schemeClr val="accent2"/>
        </a:buClr>
        <a:buFont typeface="Wingdings 2"/>
        <a:buChar char=""/>
        <a:defRPr kumimoji="0" sz="1800" kern="1200">
          <a:solidFill>
            <a:schemeClr val="tx1"/>
          </a:solidFill>
          <a:latin typeface="+mn-lt"/>
          <a:ea typeface="+mn-ea"/>
          <a:cs typeface="+mn-cs"/>
        </a:defRPr>
      </a:lvl5pPr>
      <a:lvl6pPr marL="1600200" indent="-228600" algn="r" rtl="1"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r" rtl="1"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r" rtl="1"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r" rtl="1"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r" rtl="1" eaLnBrk="1" latinLnBrk="0" hangingPunct="1">
        <a:defRPr kumimoji="0" kern="1200">
          <a:solidFill>
            <a:schemeClr val="tx1"/>
          </a:solidFill>
          <a:latin typeface="+mn-lt"/>
          <a:ea typeface="+mn-ea"/>
          <a:cs typeface="+mn-cs"/>
        </a:defRPr>
      </a:lvl1pPr>
      <a:lvl2pPr marL="457200" algn="r" rtl="1" eaLnBrk="1" latinLnBrk="0" hangingPunct="1">
        <a:defRPr kumimoji="0" kern="1200">
          <a:solidFill>
            <a:schemeClr val="tx1"/>
          </a:solidFill>
          <a:latin typeface="+mn-lt"/>
          <a:ea typeface="+mn-ea"/>
          <a:cs typeface="+mn-cs"/>
        </a:defRPr>
      </a:lvl2pPr>
      <a:lvl3pPr marL="914400" algn="r" rtl="1" eaLnBrk="1" latinLnBrk="0" hangingPunct="1">
        <a:defRPr kumimoji="0" kern="1200">
          <a:solidFill>
            <a:schemeClr val="tx1"/>
          </a:solidFill>
          <a:latin typeface="+mn-lt"/>
          <a:ea typeface="+mn-ea"/>
          <a:cs typeface="+mn-cs"/>
        </a:defRPr>
      </a:lvl3pPr>
      <a:lvl4pPr marL="1371600" algn="r" rtl="1" eaLnBrk="1" latinLnBrk="0" hangingPunct="1">
        <a:defRPr kumimoji="0" kern="1200">
          <a:solidFill>
            <a:schemeClr val="tx1"/>
          </a:solidFill>
          <a:latin typeface="+mn-lt"/>
          <a:ea typeface="+mn-ea"/>
          <a:cs typeface="+mn-cs"/>
        </a:defRPr>
      </a:lvl4pPr>
      <a:lvl5pPr marL="1828800" algn="r" rtl="1" eaLnBrk="1" latinLnBrk="0" hangingPunct="1">
        <a:defRPr kumimoji="0" kern="1200">
          <a:solidFill>
            <a:schemeClr val="tx1"/>
          </a:solidFill>
          <a:latin typeface="+mn-lt"/>
          <a:ea typeface="+mn-ea"/>
          <a:cs typeface="+mn-cs"/>
        </a:defRPr>
      </a:lvl5pPr>
      <a:lvl6pPr marL="2286000" algn="r" rtl="1" eaLnBrk="1" latinLnBrk="0" hangingPunct="1">
        <a:defRPr kumimoji="0" kern="1200">
          <a:solidFill>
            <a:schemeClr val="tx1"/>
          </a:solidFill>
          <a:latin typeface="+mn-lt"/>
          <a:ea typeface="+mn-ea"/>
          <a:cs typeface="+mn-cs"/>
        </a:defRPr>
      </a:lvl6pPr>
      <a:lvl7pPr marL="2743200" algn="r" rtl="1" eaLnBrk="1" latinLnBrk="0" hangingPunct="1">
        <a:defRPr kumimoji="0" kern="1200">
          <a:solidFill>
            <a:schemeClr val="tx1"/>
          </a:solidFill>
          <a:latin typeface="+mn-lt"/>
          <a:ea typeface="+mn-ea"/>
          <a:cs typeface="+mn-cs"/>
        </a:defRPr>
      </a:lvl7pPr>
      <a:lvl8pPr marL="3200400" algn="r" rtl="1" eaLnBrk="1" latinLnBrk="0" hangingPunct="1">
        <a:defRPr kumimoji="0" kern="1200">
          <a:solidFill>
            <a:schemeClr val="tx1"/>
          </a:solidFill>
          <a:latin typeface="+mn-lt"/>
          <a:ea typeface="+mn-ea"/>
          <a:cs typeface="+mn-cs"/>
        </a:defRPr>
      </a:lvl8pPr>
      <a:lvl9pPr marL="3657600" algn="r" rtl="1" eaLnBrk="1" latinLnBrk="0" hangingPunct="1">
        <a:defRPr kumimoji="0" kern="1200">
          <a:solidFill>
            <a:schemeClr val="tx1"/>
          </a:solidFill>
          <a:latin typeface="+mn-lt"/>
          <a:ea typeface="+mn-ea"/>
          <a:cs typeface="+mn-cs"/>
        </a:defRPr>
      </a:lvl9pPr>
      <a:extLst/>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 name="Freeform 12"/>
          <p:cNvSpPr>
            <a:spLocks/>
          </p:cNvSpPr>
          <p:nvPr/>
        </p:nvSpPr>
        <p:spPr bwMode="auto">
          <a:xfrm>
            <a:off x="665697" y="5944936"/>
            <a:ext cx="6587499"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lang="en-US">
              <a:solidFill>
                <a:prstClr val="black"/>
              </a:solidFill>
            </a:endParaRPr>
          </a:p>
        </p:txBody>
      </p:sp>
      <p:sp>
        <p:nvSpPr>
          <p:cNvPr id="12" name="Freeform 11"/>
          <p:cNvSpPr>
            <a:spLocks/>
          </p:cNvSpPr>
          <p:nvPr/>
        </p:nvSpPr>
        <p:spPr bwMode="auto">
          <a:xfrm>
            <a:off x="647623" y="5939011"/>
            <a:ext cx="492060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lang="en-US">
              <a:solidFill>
                <a:prstClr val="black"/>
              </a:solidFill>
            </a:endParaRPr>
          </a:p>
        </p:txBody>
      </p:sp>
      <p:sp>
        <p:nvSpPr>
          <p:cNvPr id="14" name="Right Triangle 13"/>
          <p:cNvSpPr>
            <a:spLocks/>
          </p:cNvSpPr>
          <p:nvPr/>
        </p:nvSpPr>
        <p:spPr bwMode="auto">
          <a:xfrm>
            <a:off x="-8056" y="5791253"/>
            <a:ext cx="4536419" cy="1080868"/>
          </a:xfrm>
          <a:prstGeom prst="rtTriangle">
            <a:avLst/>
          </a:prstGeom>
          <a:blipFill>
            <a:blip r:embed="rId13">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a:endParaRPr lang="en-US">
              <a:solidFill>
                <a:prstClr val="white"/>
              </a:solidFill>
            </a:endParaRPr>
          </a:p>
        </p:txBody>
      </p:sp>
      <p:cxnSp>
        <p:nvCxnSpPr>
          <p:cNvPr id="15" name="Straight Connector 14"/>
          <p:cNvCxnSpPr/>
          <p:nvPr/>
        </p:nvCxnSpPr>
        <p:spPr>
          <a:xfrm>
            <a:off x="-12316" y="5787751"/>
            <a:ext cx="454067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Title Placeholder 8"/>
          <p:cNvSpPr>
            <a:spLocks noGrp="1"/>
          </p:cNvSpPr>
          <p:nvPr>
            <p:ph type="title"/>
          </p:nvPr>
        </p:nvSpPr>
        <p:spPr>
          <a:xfrm>
            <a:off x="609600" y="274638"/>
            <a:ext cx="10972800" cy="1143000"/>
          </a:xfrm>
          <a:prstGeom prst="rect">
            <a:avLst/>
          </a:prstGeom>
        </p:spPr>
        <p:txBody>
          <a:bodyPr vert="horz" anchor="ctr">
            <a:normAutofit/>
            <a:scene3d>
              <a:camera prst="orthographicFront"/>
              <a:lightRig rig="soft" dir="t"/>
            </a:scene3d>
            <a:sp3d prstMaterial="softEdge">
              <a:bevelT w="25400" h="25400"/>
            </a:sp3d>
          </a:bodyPr>
          <a:lstStyle>
            <a:extLst/>
          </a:lstStyle>
          <a:p>
            <a:r>
              <a:rPr kumimoji="0" lang="en-US" smtClean="0"/>
              <a:t>Click to edit Master title style</a:t>
            </a:r>
            <a:endParaRPr kumimoji="0" lang="en-US"/>
          </a:p>
        </p:txBody>
      </p:sp>
      <p:sp>
        <p:nvSpPr>
          <p:cNvPr id="30" name="Text Placeholder 29"/>
          <p:cNvSpPr>
            <a:spLocks noGrp="1"/>
          </p:cNvSpPr>
          <p:nvPr>
            <p:ph type="body" idx="1"/>
          </p:nvPr>
        </p:nvSpPr>
        <p:spPr>
          <a:xfrm>
            <a:off x="609600" y="1481336"/>
            <a:ext cx="10972800" cy="4525963"/>
          </a:xfrm>
          <a:prstGeom prst="rect">
            <a:avLst/>
          </a:prstGeom>
        </p:spPr>
        <p:txBody>
          <a:bodyPr vert="horz">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8969376" y="6407944"/>
            <a:ext cx="2560320" cy="365760"/>
          </a:xfrm>
          <a:prstGeom prst="rect">
            <a:avLst/>
          </a:prstGeom>
        </p:spPr>
        <p:txBody>
          <a:bodyPr vert="horz" anchor="b"/>
          <a:lstStyle>
            <a:lvl1pPr algn="l" eaLnBrk="1" latinLnBrk="0" hangingPunct="1">
              <a:defRPr kumimoji="0" sz="1000">
                <a:solidFill>
                  <a:schemeClr val="tx1"/>
                </a:solidFill>
              </a:defRPr>
            </a:lvl1pPr>
            <a:extLst/>
          </a:lstStyle>
          <a:p>
            <a:fld id="{B61BEF0D-F0BB-DE4B-95CE-6DB70DBA9567}" type="datetimeFigureOut">
              <a:rPr lang="en-US" smtClean="0">
                <a:solidFill>
                  <a:prstClr val="black"/>
                </a:solidFill>
              </a:rPr>
              <a:pPr/>
              <a:t>6/19/2018</a:t>
            </a:fld>
            <a:endParaRPr lang="en-US" dirty="0">
              <a:solidFill>
                <a:prstClr val="black"/>
              </a:solidFill>
            </a:endParaRPr>
          </a:p>
        </p:txBody>
      </p:sp>
      <p:sp>
        <p:nvSpPr>
          <p:cNvPr id="22" name="Footer Placeholder 21"/>
          <p:cNvSpPr>
            <a:spLocks noGrp="1"/>
          </p:cNvSpPr>
          <p:nvPr>
            <p:ph type="ftr" sz="quarter" idx="3"/>
          </p:nvPr>
        </p:nvSpPr>
        <p:spPr>
          <a:xfrm>
            <a:off x="5840105" y="6407957"/>
            <a:ext cx="3134241" cy="365125"/>
          </a:xfrm>
          <a:prstGeom prst="rect">
            <a:avLst/>
          </a:prstGeom>
        </p:spPr>
        <p:txBody>
          <a:bodyPr vert="horz" anchor="b"/>
          <a:lstStyle>
            <a:lvl1pPr algn="r" eaLnBrk="1" latinLnBrk="0" hangingPunct="1">
              <a:defRPr kumimoji="0" sz="1000">
                <a:solidFill>
                  <a:schemeClr val="tx1"/>
                </a:solidFill>
              </a:defRPr>
            </a:lvl1pPr>
            <a:extLst/>
          </a:lstStyle>
          <a:p>
            <a:endParaRPr lang="en-US" dirty="0">
              <a:solidFill>
                <a:prstClr val="black"/>
              </a:solidFill>
            </a:endParaRPr>
          </a:p>
        </p:txBody>
      </p:sp>
      <p:sp>
        <p:nvSpPr>
          <p:cNvPr id="18" name="Slide Number Placeholder 17"/>
          <p:cNvSpPr>
            <a:spLocks noGrp="1"/>
          </p:cNvSpPr>
          <p:nvPr>
            <p:ph type="sldNum" sz="quarter" idx="4"/>
          </p:nvPr>
        </p:nvSpPr>
        <p:spPr>
          <a:xfrm>
            <a:off x="11529696" y="6407957"/>
            <a:ext cx="487680" cy="365125"/>
          </a:xfrm>
          <a:prstGeom prst="rect">
            <a:avLst/>
          </a:prstGeom>
        </p:spPr>
        <p:txBody>
          <a:bodyPr vert="horz" anchor="b"/>
          <a:lstStyle>
            <a:lvl1pPr algn="r" eaLnBrk="1" latinLnBrk="0" hangingPunct="1">
              <a:defRPr kumimoji="0" sz="1000" b="0">
                <a:solidFill>
                  <a:schemeClr val="tx1"/>
                </a:solidFill>
              </a:defRPr>
            </a:lvl1pPr>
            <a:extLst/>
          </a:lstStyle>
          <a:p>
            <a:fld id="{D57F1E4F-1CFF-5643-939E-217C01CDF565}" type="slidenum">
              <a:rPr lang="en-US" smtClean="0">
                <a:solidFill>
                  <a:prstClr val="black"/>
                </a:solidFill>
              </a:rPr>
              <a:pPr/>
              <a:t>‹#›</a:t>
            </a:fld>
            <a:endParaRPr lang="en-US" dirty="0">
              <a:solidFill>
                <a:prstClr val="black"/>
              </a:solidFill>
            </a:endParaRPr>
          </a:p>
        </p:txBody>
      </p:sp>
    </p:spTree>
    <p:extLst>
      <p:ext uri="{BB962C8B-B14F-4D97-AF65-F5344CB8AC3E}">
        <p14:creationId xmlns:p14="http://schemas.microsoft.com/office/powerpoint/2010/main" val="1423084466"/>
      </p:ext>
    </p:extLst>
  </p:cSld>
  <p:clrMap bg1="lt1" tx1="dk1" bg2="lt2" tx2="dk2" accent1="accent1" accent2="accent2" accent3="accent3" accent4="accent4" accent5="accent5" accent6="accent6" hlink="hlink" folHlink="folHlink"/>
  <p:sldLayoutIdLst>
    <p:sldLayoutId id="2147483717" r:id="rId1"/>
    <p:sldLayoutId id="2147483718" r:id="rId2"/>
    <p:sldLayoutId id="2147483719" r:id="rId3"/>
    <p:sldLayoutId id="2147483720" r:id="rId4"/>
    <p:sldLayoutId id="2147483721" r:id="rId5"/>
    <p:sldLayoutId id="2147483722" r:id="rId6"/>
    <p:sldLayoutId id="2147483723" r:id="rId7"/>
    <p:sldLayoutId id="2147483724" r:id="rId8"/>
    <p:sldLayoutId id="2147483725" r:id="rId9"/>
    <p:sldLayoutId id="2147483726" r:id="rId10"/>
    <p:sldLayoutId id="2147483727" r:id="rId11"/>
  </p:sldLayoutIdLst>
  <p:txStyles>
    <p:titleStyle>
      <a:lvl1pPr algn="l" rtl="1" eaLnBrk="1" latinLnBrk="0" hangingPunct="1">
        <a:spcBef>
          <a:spcPct val="0"/>
        </a:spcBef>
        <a:buNone/>
        <a:defRPr kumimoji="0" sz="4100" b="1" kern="1200">
          <a:solidFill>
            <a:schemeClr val="tx2"/>
          </a:solidFill>
          <a:effectLst>
            <a:outerShdw blurRad="31750" dist="25400" dir="5400000" algn="tl" rotWithShape="0">
              <a:srgbClr val="000000">
                <a:alpha val="25000"/>
              </a:srgbClr>
            </a:outerShdw>
          </a:effectLst>
          <a:latin typeface="+mj-lt"/>
          <a:ea typeface="+mj-ea"/>
          <a:cs typeface="+mj-cs"/>
        </a:defRPr>
      </a:lvl1pPr>
      <a:extLst/>
    </p:titleStyle>
    <p:bodyStyle>
      <a:lvl1pPr marL="365760" indent="-256032" algn="r" rtl="1" eaLnBrk="1" latinLnBrk="0" hangingPunct="1">
        <a:spcBef>
          <a:spcPts val="400"/>
        </a:spcBef>
        <a:spcAft>
          <a:spcPts val="0"/>
        </a:spcAft>
        <a:buClr>
          <a:schemeClr val="accent1"/>
        </a:buClr>
        <a:buSzPct val="68000"/>
        <a:buFont typeface="Wingdings 3"/>
        <a:buChar char=""/>
        <a:defRPr kumimoji="0" sz="2700" kern="1200">
          <a:solidFill>
            <a:schemeClr val="tx1"/>
          </a:solidFill>
          <a:latin typeface="+mn-lt"/>
          <a:ea typeface="+mn-ea"/>
          <a:cs typeface="+mn-cs"/>
        </a:defRPr>
      </a:lvl1pPr>
      <a:lvl2pPr marL="621792" indent="-228600" algn="r" rtl="1" eaLnBrk="1" latinLnBrk="0" hangingPunct="1">
        <a:spcBef>
          <a:spcPts val="324"/>
        </a:spcBef>
        <a:buClr>
          <a:schemeClr val="accent1"/>
        </a:buClr>
        <a:buFont typeface="Verdana"/>
        <a:buChar char="◦"/>
        <a:defRPr kumimoji="0" sz="2300" kern="1200">
          <a:solidFill>
            <a:schemeClr val="tx1"/>
          </a:solidFill>
          <a:latin typeface="+mn-lt"/>
          <a:ea typeface="+mn-ea"/>
          <a:cs typeface="+mn-cs"/>
        </a:defRPr>
      </a:lvl2pPr>
      <a:lvl3pPr marL="859536" indent="-228600" algn="r" rtl="1" eaLnBrk="1" latinLnBrk="0" hangingPunct="1">
        <a:spcBef>
          <a:spcPts val="350"/>
        </a:spcBef>
        <a:buClr>
          <a:schemeClr val="accent2"/>
        </a:buClr>
        <a:buSzPct val="100000"/>
        <a:buFont typeface="Wingdings 2"/>
        <a:buChar char=""/>
        <a:defRPr kumimoji="0" sz="2100" kern="1200">
          <a:solidFill>
            <a:schemeClr val="tx1"/>
          </a:solidFill>
          <a:latin typeface="+mn-lt"/>
          <a:ea typeface="+mn-ea"/>
          <a:cs typeface="+mn-cs"/>
        </a:defRPr>
      </a:lvl3pPr>
      <a:lvl4pPr marL="1143000" indent="-228600" algn="r" rtl="1" eaLnBrk="1" latinLnBrk="0" hangingPunct="1">
        <a:spcBef>
          <a:spcPts val="350"/>
        </a:spcBef>
        <a:buClr>
          <a:schemeClr val="accent2"/>
        </a:buClr>
        <a:buFont typeface="Wingdings 2"/>
        <a:buChar char=""/>
        <a:defRPr kumimoji="0" sz="1900" kern="1200">
          <a:solidFill>
            <a:schemeClr val="tx1"/>
          </a:solidFill>
          <a:latin typeface="+mn-lt"/>
          <a:ea typeface="+mn-ea"/>
          <a:cs typeface="+mn-cs"/>
        </a:defRPr>
      </a:lvl4pPr>
      <a:lvl5pPr marL="1371600" indent="-228600" algn="r" rtl="1" eaLnBrk="1" latinLnBrk="0" hangingPunct="1">
        <a:spcBef>
          <a:spcPts val="350"/>
        </a:spcBef>
        <a:buClr>
          <a:schemeClr val="accent2"/>
        </a:buClr>
        <a:buFont typeface="Wingdings 2"/>
        <a:buChar char=""/>
        <a:defRPr kumimoji="0" sz="1800" kern="1200">
          <a:solidFill>
            <a:schemeClr val="tx1"/>
          </a:solidFill>
          <a:latin typeface="+mn-lt"/>
          <a:ea typeface="+mn-ea"/>
          <a:cs typeface="+mn-cs"/>
        </a:defRPr>
      </a:lvl5pPr>
      <a:lvl6pPr marL="1600200" indent="-228600" algn="r" rtl="1"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r" rtl="1"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r" rtl="1"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r" rtl="1"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r" rtl="1" eaLnBrk="1" latinLnBrk="0" hangingPunct="1">
        <a:defRPr kumimoji="0" kern="1200">
          <a:solidFill>
            <a:schemeClr val="tx1"/>
          </a:solidFill>
          <a:latin typeface="+mn-lt"/>
          <a:ea typeface="+mn-ea"/>
          <a:cs typeface="+mn-cs"/>
        </a:defRPr>
      </a:lvl1pPr>
      <a:lvl2pPr marL="457200" algn="r" rtl="1" eaLnBrk="1" latinLnBrk="0" hangingPunct="1">
        <a:defRPr kumimoji="0" kern="1200">
          <a:solidFill>
            <a:schemeClr val="tx1"/>
          </a:solidFill>
          <a:latin typeface="+mn-lt"/>
          <a:ea typeface="+mn-ea"/>
          <a:cs typeface="+mn-cs"/>
        </a:defRPr>
      </a:lvl2pPr>
      <a:lvl3pPr marL="914400" algn="r" rtl="1" eaLnBrk="1" latinLnBrk="0" hangingPunct="1">
        <a:defRPr kumimoji="0" kern="1200">
          <a:solidFill>
            <a:schemeClr val="tx1"/>
          </a:solidFill>
          <a:latin typeface="+mn-lt"/>
          <a:ea typeface="+mn-ea"/>
          <a:cs typeface="+mn-cs"/>
        </a:defRPr>
      </a:lvl3pPr>
      <a:lvl4pPr marL="1371600" algn="r" rtl="1" eaLnBrk="1" latinLnBrk="0" hangingPunct="1">
        <a:defRPr kumimoji="0" kern="1200">
          <a:solidFill>
            <a:schemeClr val="tx1"/>
          </a:solidFill>
          <a:latin typeface="+mn-lt"/>
          <a:ea typeface="+mn-ea"/>
          <a:cs typeface="+mn-cs"/>
        </a:defRPr>
      </a:lvl4pPr>
      <a:lvl5pPr marL="1828800" algn="r" rtl="1" eaLnBrk="1" latinLnBrk="0" hangingPunct="1">
        <a:defRPr kumimoji="0" kern="1200">
          <a:solidFill>
            <a:schemeClr val="tx1"/>
          </a:solidFill>
          <a:latin typeface="+mn-lt"/>
          <a:ea typeface="+mn-ea"/>
          <a:cs typeface="+mn-cs"/>
        </a:defRPr>
      </a:lvl5pPr>
      <a:lvl6pPr marL="2286000" algn="r" rtl="1" eaLnBrk="1" latinLnBrk="0" hangingPunct="1">
        <a:defRPr kumimoji="0" kern="1200">
          <a:solidFill>
            <a:schemeClr val="tx1"/>
          </a:solidFill>
          <a:latin typeface="+mn-lt"/>
          <a:ea typeface="+mn-ea"/>
          <a:cs typeface="+mn-cs"/>
        </a:defRPr>
      </a:lvl6pPr>
      <a:lvl7pPr marL="2743200" algn="r" rtl="1" eaLnBrk="1" latinLnBrk="0" hangingPunct="1">
        <a:defRPr kumimoji="0" kern="1200">
          <a:solidFill>
            <a:schemeClr val="tx1"/>
          </a:solidFill>
          <a:latin typeface="+mn-lt"/>
          <a:ea typeface="+mn-ea"/>
          <a:cs typeface="+mn-cs"/>
        </a:defRPr>
      </a:lvl7pPr>
      <a:lvl8pPr marL="3200400" algn="r" rtl="1" eaLnBrk="1" latinLnBrk="0" hangingPunct="1">
        <a:defRPr kumimoji="0" kern="1200">
          <a:solidFill>
            <a:schemeClr val="tx1"/>
          </a:solidFill>
          <a:latin typeface="+mn-lt"/>
          <a:ea typeface="+mn-ea"/>
          <a:cs typeface="+mn-cs"/>
        </a:defRPr>
      </a:lvl8pPr>
      <a:lvl9pPr marL="3657600" algn="r" rtl="1" eaLnBrk="1" latinLnBrk="0" hangingPunct="1">
        <a:defRPr kumimoji="0" kern="1200">
          <a:solidFill>
            <a:schemeClr val="tx1"/>
          </a:solidFill>
          <a:latin typeface="+mn-lt"/>
          <a:ea typeface="+mn-ea"/>
          <a:cs typeface="+mn-cs"/>
        </a:defRPr>
      </a:lvl9pPr>
      <a:extLst/>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 name="Freeform 12"/>
          <p:cNvSpPr>
            <a:spLocks/>
          </p:cNvSpPr>
          <p:nvPr/>
        </p:nvSpPr>
        <p:spPr bwMode="auto">
          <a:xfrm>
            <a:off x="665697" y="5944936"/>
            <a:ext cx="6587499"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lang="en-US">
              <a:solidFill>
                <a:prstClr val="black"/>
              </a:solidFill>
            </a:endParaRPr>
          </a:p>
        </p:txBody>
      </p:sp>
      <p:sp>
        <p:nvSpPr>
          <p:cNvPr id="12" name="Freeform 11"/>
          <p:cNvSpPr>
            <a:spLocks/>
          </p:cNvSpPr>
          <p:nvPr/>
        </p:nvSpPr>
        <p:spPr bwMode="auto">
          <a:xfrm>
            <a:off x="647623" y="5939011"/>
            <a:ext cx="492060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lang="en-US">
              <a:solidFill>
                <a:prstClr val="black"/>
              </a:solidFill>
            </a:endParaRPr>
          </a:p>
        </p:txBody>
      </p:sp>
      <p:sp>
        <p:nvSpPr>
          <p:cNvPr id="14" name="Right Triangle 13"/>
          <p:cNvSpPr>
            <a:spLocks/>
          </p:cNvSpPr>
          <p:nvPr/>
        </p:nvSpPr>
        <p:spPr bwMode="auto">
          <a:xfrm>
            <a:off x="-8056" y="5791253"/>
            <a:ext cx="4536419" cy="1080868"/>
          </a:xfrm>
          <a:prstGeom prst="rtTriangle">
            <a:avLst/>
          </a:prstGeom>
          <a:blipFill>
            <a:blip r:embed="rId13">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a:endParaRPr lang="en-US">
              <a:solidFill>
                <a:prstClr val="white"/>
              </a:solidFill>
            </a:endParaRPr>
          </a:p>
        </p:txBody>
      </p:sp>
      <p:cxnSp>
        <p:nvCxnSpPr>
          <p:cNvPr id="15" name="Straight Connector 14"/>
          <p:cNvCxnSpPr/>
          <p:nvPr/>
        </p:nvCxnSpPr>
        <p:spPr>
          <a:xfrm>
            <a:off x="-12316" y="5787751"/>
            <a:ext cx="454067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Title Placeholder 8"/>
          <p:cNvSpPr>
            <a:spLocks noGrp="1"/>
          </p:cNvSpPr>
          <p:nvPr>
            <p:ph type="title"/>
          </p:nvPr>
        </p:nvSpPr>
        <p:spPr>
          <a:xfrm>
            <a:off x="609600" y="274638"/>
            <a:ext cx="10972800" cy="1143000"/>
          </a:xfrm>
          <a:prstGeom prst="rect">
            <a:avLst/>
          </a:prstGeom>
        </p:spPr>
        <p:txBody>
          <a:bodyPr vert="horz" anchor="ctr">
            <a:normAutofit/>
            <a:scene3d>
              <a:camera prst="orthographicFront"/>
              <a:lightRig rig="soft" dir="t"/>
            </a:scene3d>
            <a:sp3d prstMaterial="softEdge">
              <a:bevelT w="25400" h="25400"/>
            </a:sp3d>
          </a:bodyPr>
          <a:lstStyle>
            <a:extLst/>
          </a:lstStyle>
          <a:p>
            <a:r>
              <a:rPr kumimoji="0" lang="en-US" smtClean="0"/>
              <a:t>Click to edit Master title style</a:t>
            </a:r>
            <a:endParaRPr kumimoji="0" lang="en-US"/>
          </a:p>
        </p:txBody>
      </p:sp>
      <p:sp>
        <p:nvSpPr>
          <p:cNvPr id="30" name="Text Placeholder 29"/>
          <p:cNvSpPr>
            <a:spLocks noGrp="1"/>
          </p:cNvSpPr>
          <p:nvPr>
            <p:ph type="body" idx="1"/>
          </p:nvPr>
        </p:nvSpPr>
        <p:spPr>
          <a:xfrm>
            <a:off x="609600" y="1481336"/>
            <a:ext cx="10972800" cy="4525963"/>
          </a:xfrm>
          <a:prstGeom prst="rect">
            <a:avLst/>
          </a:prstGeom>
        </p:spPr>
        <p:txBody>
          <a:bodyPr vert="horz">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8969376" y="6407944"/>
            <a:ext cx="2560320" cy="365760"/>
          </a:xfrm>
          <a:prstGeom prst="rect">
            <a:avLst/>
          </a:prstGeom>
        </p:spPr>
        <p:txBody>
          <a:bodyPr vert="horz" anchor="b"/>
          <a:lstStyle>
            <a:lvl1pPr algn="l" eaLnBrk="1" latinLnBrk="0" hangingPunct="1">
              <a:defRPr kumimoji="0" sz="1000">
                <a:solidFill>
                  <a:schemeClr val="tx1"/>
                </a:solidFill>
              </a:defRPr>
            </a:lvl1pPr>
            <a:extLst/>
          </a:lstStyle>
          <a:p>
            <a:fld id="{B61BEF0D-F0BB-DE4B-95CE-6DB70DBA9567}" type="datetimeFigureOut">
              <a:rPr lang="en-US" smtClean="0">
                <a:solidFill>
                  <a:prstClr val="black"/>
                </a:solidFill>
              </a:rPr>
              <a:pPr/>
              <a:t>6/19/2018</a:t>
            </a:fld>
            <a:endParaRPr lang="en-US" dirty="0">
              <a:solidFill>
                <a:prstClr val="black"/>
              </a:solidFill>
            </a:endParaRPr>
          </a:p>
        </p:txBody>
      </p:sp>
      <p:sp>
        <p:nvSpPr>
          <p:cNvPr id="22" name="Footer Placeholder 21"/>
          <p:cNvSpPr>
            <a:spLocks noGrp="1"/>
          </p:cNvSpPr>
          <p:nvPr>
            <p:ph type="ftr" sz="quarter" idx="3"/>
          </p:nvPr>
        </p:nvSpPr>
        <p:spPr>
          <a:xfrm>
            <a:off x="5840105" y="6407957"/>
            <a:ext cx="3134241" cy="365125"/>
          </a:xfrm>
          <a:prstGeom prst="rect">
            <a:avLst/>
          </a:prstGeom>
        </p:spPr>
        <p:txBody>
          <a:bodyPr vert="horz" anchor="b"/>
          <a:lstStyle>
            <a:lvl1pPr algn="r" eaLnBrk="1" latinLnBrk="0" hangingPunct="1">
              <a:defRPr kumimoji="0" sz="1000">
                <a:solidFill>
                  <a:schemeClr val="tx1"/>
                </a:solidFill>
              </a:defRPr>
            </a:lvl1pPr>
            <a:extLst/>
          </a:lstStyle>
          <a:p>
            <a:endParaRPr lang="en-US" dirty="0">
              <a:solidFill>
                <a:prstClr val="black"/>
              </a:solidFill>
            </a:endParaRPr>
          </a:p>
        </p:txBody>
      </p:sp>
      <p:sp>
        <p:nvSpPr>
          <p:cNvPr id="18" name="Slide Number Placeholder 17"/>
          <p:cNvSpPr>
            <a:spLocks noGrp="1"/>
          </p:cNvSpPr>
          <p:nvPr>
            <p:ph type="sldNum" sz="quarter" idx="4"/>
          </p:nvPr>
        </p:nvSpPr>
        <p:spPr>
          <a:xfrm>
            <a:off x="11529696" y="6407957"/>
            <a:ext cx="487680" cy="365125"/>
          </a:xfrm>
          <a:prstGeom prst="rect">
            <a:avLst/>
          </a:prstGeom>
        </p:spPr>
        <p:txBody>
          <a:bodyPr vert="horz" anchor="b"/>
          <a:lstStyle>
            <a:lvl1pPr algn="r" eaLnBrk="1" latinLnBrk="0" hangingPunct="1">
              <a:defRPr kumimoji="0" sz="1000" b="0">
                <a:solidFill>
                  <a:schemeClr val="tx1"/>
                </a:solidFill>
              </a:defRPr>
            </a:lvl1pPr>
            <a:extLst/>
          </a:lstStyle>
          <a:p>
            <a:fld id="{D57F1E4F-1CFF-5643-939E-217C01CDF565}" type="slidenum">
              <a:rPr lang="en-US" smtClean="0">
                <a:solidFill>
                  <a:prstClr val="black"/>
                </a:solidFill>
              </a:rPr>
              <a:pPr/>
              <a:t>‹#›</a:t>
            </a:fld>
            <a:endParaRPr lang="en-US" dirty="0">
              <a:solidFill>
                <a:prstClr val="black"/>
              </a:solidFill>
            </a:endParaRPr>
          </a:p>
        </p:txBody>
      </p:sp>
    </p:spTree>
    <p:extLst>
      <p:ext uri="{BB962C8B-B14F-4D97-AF65-F5344CB8AC3E}">
        <p14:creationId xmlns:p14="http://schemas.microsoft.com/office/powerpoint/2010/main" val="1072575324"/>
      </p:ext>
    </p:extLst>
  </p:cSld>
  <p:clrMap bg1="lt1" tx1="dk1" bg2="lt2" tx2="dk2" accent1="accent1" accent2="accent2" accent3="accent3" accent4="accent4" accent5="accent5" accent6="accent6" hlink="hlink" folHlink="folHlink"/>
  <p:sldLayoutIdLst>
    <p:sldLayoutId id="2147483729" r:id="rId1"/>
    <p:sldLayoutId id="2147483730" r:id="rId2"/>
    <p:sldLayoutId id="2147483731" r:id="rId3"/>
    <p:sldLayoutId id="2147483732" r:id="rId4"/>
    <p:sldLayoutId id="2147483733" r:id="rId5"/>
    <p:sldLayoutId id="2147483734" r:id="rId6"/>
    <p:sldLayoutId id="2147483735" r:id="rId7"/>
    <p:sldLayoutId id="2147483736" r:id="rId8"/>
    <p:sldLayoutId id="2147483737" r:id="rId9"/>
    <p:sldLayoutId id="2147483738" r:id="rId10"/>
    <p:sldLayoutId id="2147483739" r:id="rId11"/>
  </p:sldLayoutIdLst>
  <p:txStyles>
    <p:titleStyle>
      <a:lvl1pPr algn="l" rtl="1" eaLnBrk="1" latinLnBrk="0" hangingPunct="1">
        <a:spcBef>
          <a:spcPct val="0"/>
        </a:spcBef>
        <a:buNone/>
        <a:defRPr kumimoji="0" sz="4100" b="1" kern="1200">
          <a:solidFill>
            <a:schemeClr val="tx2"/>
          </a:solidFill>
          <a:effectLst>
            <a:outerShdw blurRad="31750" dist="25400" dir="5400000" algn="tl" rotWithShape="0">
              <a:srgbClr val="000000">
                <a:alpha val="25000"/>
              </a:srgbClr>
            </a:outerShdw>
          </a:effectLst>
          <a:latin typeface="+mj-lt"/>
          <a:ea typeface="+mj-ea"/>
          <a:cs typeface="+mj-cs"/>
        </a:defRPr>
      </a:lvl1pPr>
      <a:extLst/>
    </p:titleStyle>
    <p:bodyStyle>
      <a:lvl1pPr marL="365760" indent="-256032" algn="r" rtl="1" eaLnBrk="1" latinLnBrk="0" hangingPunct="1">
        <a:spcBef>
          <a:spcPts val="400"/>
        </a:spcBef>
        <a:spcAft>
          <a:spcPts val="0"/>
        </a:spcAft>
        <a:buClr>
          <a:schemeClr val="accent1"/>
        </a:buClr>
        <a:buSzPct val="68000"/>
        <a:buFont typeface="Wingdings 3"/>
        <a:buChar char=""/>
        <a:defRPr kumimoji="0" sz="2700" kern="1200">
          <a:solidFill>
            <a:schemeClr val="tx1"/>
          </a:solidFill>
          <a:latin typeface="+mn-lt"/>
          <a:ea typeface="+mn-ea"/>
          <a:cs typeface="+mn-cs"/>
        </a:defRPr>
      </a:lvl1pPr>
      <a:lvl2pPr marL="621792" indent="-228600" algn="r" rtl="1" eaLnBrk="1" latinLnBrk="0" hangingPunct="1">
        <a:spcBef>
          <a:spcPts val="324"/>
        </a:spcBef>
        <a:buClr>
          <a:schemeClr val="accent1"/>
        </a:buClr>
        <a:buFont typeface="Verdana"/>
        <a:buChar char="◦"/>
        <a:defRPr kumimoji="0" sz="2300" kern="1200">
          <a:solidFill>
            <a:schemeClr val="tx1"/>
          </a:solidFill>
          <a:latin typeface="+mn-lt"/>
          <a:ea typeface="+mn-ea"/>
          <a:cs typeface="+mn-cs"/>
        </a:defRPr>
      </a:lvl2pPr>
      <a:lvl3pPr marL="859536" indent="-228600" algn="r" rtl="1" eaLnBrk="1" latinLnBrk="0" hangingPunct="1">
        <a:spcBef>
          <a:spcPts val="350"/>
        </a:spcBef>
        <a:buClr>
          <a:schemeClr val="accent2"/>
        </a:buClr>
        <a:buSzPct val="100000"/>
        <a:buFont typeface="Wingdings 2"/>
        <a:buChar char=""/>
        <a:defRPr kumimoji="0" sz="2100" kern="1200">
          <a:solidFill>
            <a:schemeClr val="tx1"/>
          </a:solidFill>
          <a:latin typeface="+mn-lt"/>
          <a:ea typeface="+mn-ea"/>
          <a:cs typeface="+mn-cs"/>
        </a:defRPr>
      </a:lvl3pPr>
      <a:lvl4pPr marL="1143000" indent="-228600" algn="r" rtl="1" eaLnBrk="1" latinLnBrk="0" hangingPunct="1">
        <a:spcBef>
          <a:spcPts val="350"/>
        </a:spcBef>
        <a:buClr>
          <a:schemeClr val="accent2"/>
        </a:buClr>
        <a:buFont typeface="Wingdings 2"/>
        <a:buChar char=""/>
        <a:defRPr kumimoji="0" sz="1900" kern="1200">
          <a:solidFill>
            <a:schemeClr val="tx1"/>
          </a:solidFill>
          <a:latin typeface="+mn-lt"/>
          <a:ea typeface="+mn-ea"/>
          <a:cs typeface="+mn-cs"/>
        </a:defRPr>
      </a:lvl4pPr>
      <a:lvl5pPr marL="1371600" indent="-228600" algn="r" rtl="1" eaLnBrk="1" latinLnBrk="0" hangingPunct="1">
        <a:spcBef>
          <a:spcPts val="350"/>
        </a:spcBef>
        <a:buClr>
          <a:schemeClr val="accent2"/>
        </a:buClr>
        <a:buFont typeface="Wingdings 2"/>
        <a:buChar char=""/>
        <a:defRPr kumimoji="0" sz="1800" kern="1200">
          <a:solidFill>
            <a:schemeClr val="tx1"/>
          </a:solidFill>
          <a:latin typeface="+mn-lt"/>
          <a:ea typeface="+mn-ea"/>
          <a:cs typeface="+mn-cs"/>
        </a:defRPr>
      </a:lvl5pPr>
      <a:lvl6pPr marL="1600200" indent="-228600" algn="r" rtl="1"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r" rtl="1"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r" rtl="1"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r" rtl="1"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r" rtl="1" eaLnBrk="1" latinLnBrk="0" hangingPunct="1">
        <a:defRPr kumimoji="0" kern="1200">
          <a:solidFill>
            <a:schemeClr val="tx1"/>
          </a:solidFill>
          <a:latin typeface="+mn-lt"/>
          <a:ea typeface="+mn-ea"/>
          <a:cs typeface="+mn-cs"/>
        </a:defRPr>
      </a:lvl1pPr>
      <a:lvl2pPr marL="457200" algn="r" rtl="1" eaLnBrk="1" latinLnBrk="0" hangingPunct="1">
        <a:defRPr kumimoji="0" kern="1200">
          <a:solidFill>
            <a:schemeClr val="tx1"/>
          </a:solidFill>
          <a:latin typeface="+mn-lt"/>
          <a:ea typeface="+mn-ea"/>
          <a:cs typeface="+mn-cs"/>
        </a:defRPr>
      </a:lvl2pPr>
      <a:lvl3pPr marL="914400" algn="r" rtl="1" eaLnBrk="1" latinLnBrk="0" hangingPunct="1">
        <a:defRPr kumimoji="0" kern="1200">
          <a:solidFill>
            <a:schemeClr val="tx1"/>
          </a:solidFill>
          <a:latin typeface="+mn-lt"/>
          <a:ea typeface="+mn-ea"/>
          <a:cs typeface="+mn-cs"/>
        </a:defRPr>
      </a:lvl3pPr>
      <a:lvl4pPr marL="1371600" algn="r" rtl="1" eaLnBrk="1" latinLnBrk="0" hangingPunct="1">
        <a:defRPr kumimoji="0" kern="1200">
          <a:solidFill>
            <a:schemeClr val="tx1"/>
          </a:solidFill>
          <a:latin typeface="+mn-lt"/>
          <a:ea typeface="+mn-ea"/>
          <a:cs typeface="+mn-cs"/>
        </a:defRPr>
      </a:lvl4pPr>
      <a:lvl5pPr marL="1828800" algn="r" rtl="1" eaLnBrk="1" latinLnBrk="0" hangingPunct="1">
        <a:defRPr kumimoji="0" kern="1200">
          <a:solidFill>
            <a:schemeClr val="tx1"/>
          </a:solidFill>
          <a:latin typeface="+mn-lt"/>
          <a:ea typeface="+mn-ea"/>
          <a:cs typeface="+mn-cs"/>
        </a:defRPr>
      </a:lvl5pPr>
      <a:lvl6pPr marL="2286000" algn="r" rtl="1" eaLnBrk="1" latinLnBrk="0" hangingPunct="1">
        <a:defRPr kumimoji="0" kern="1200">
          <a:solidFill>
            <a:schemeClr val="tx1"/>
          </a:solidFill>
          <a:latin typeface="+mn-lt"/>
          <a:ea typeface="+mn-ea"/>
          <a:cs typeface="+mn-cs"/>
        </a:defRPr>
      </a:lvl6pPr>
      <a:lvl7pPr marL="2743200" algn="r" rtl="1" eaLnBrk="1" latinLnBrk="0" hangingPunct="1">
        <a:defRPr kumimoji="0" kern="1200">
          <a:solidFill>
            <a:schemeClr val="tx1"/>
          </a:solidFill>
          <a:latin typeface="+mn-lt"/>
          <a:ea typeface="+mn-ea"/>
          <a:cs typeface="+mn-cs"/>
        </a:defRPr>
      </a:lvl7pPr>
      <a:lvl8pPr marL="3200400" algn="r" rtl="1" eaLnBrk="1" latinLnBrk="0" hangingPunct="1">
        <a:defRPr kumimoji="0" kern="1200">
          <a:solidFill>
            <a:schemeClr val="tx1"/>
          </a:solidFill>
          <a:latin typeface="+mn-lt"/>
          <a:ea typeface="+mn-ea"/>
          <a:cs typeface="+mn-cs"/>
        </a:defRPr>
      </a:lvl8pPr>
      <a:lvl9pPr marL="3657600" algn="r" rtl="1"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hyperlink" Target="https://fa.wikipedia.org/wiki/%D9%85%D9%88%D8%A7%D8%AF_%D9%85%D8%AE%D8%AF%D8%B1" TargetMode="Externa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35.xml"/></Relationships>
</file>

<file path=ppt/slides/_rels/slide1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3.xml"/></Relationships>
</file>

<file path=ppt/slides/_rels/slide2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3.xml"/></Relationships>
</file>

<file path=ppt/slides/_rels/slide2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3.xml"/></Relationships>
</file>

<file path=ppt/slides/_rels/slide2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3.xml"/></Relationships>
</file>

<file path=ppt/slides/_rels/slide31.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3.xml"/></Relationships>
</file>

<file path=ppt/slides/_rels/slide32.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3.xml"/></Relationships>
</file>

<file path=ppt/slides/_rels/slide33.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3.xml"/></Relationships>
</file>

<file path=ppt/slides/_rels/slide34.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3.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46.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4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46.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46.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016000" y="1036320"/>
            <a:ext cx="10556240" cy="5577840"/>
          </a:xfrm>
        </p:spPr>
        <p:txBody>
          <a:bodyPr>
            <a:noAutofit/>
          </a:bodyPr>
          <a:lstStyle/>
          <a:p>
            <a:pPr algn="just"/>
            <a:r>
              <a:rPr lang="fa-IR" sz="2000" b="1" dirty="0" smtClean="0"/>
              <a:t>خشونت </a:t>
            </a:r>
            <a:r>
              <a:rPr lang="fa-IR" sz="2000" b="1" dirty="0"/>
              <a:t>برعلیه زنان شایع ترین شکل خشونت </a:t>
            </a:r>
            <a:r>
              <a:rPr lang="fa-IR" sz="2000" b="1" dirty="0" smtClean="0"/>
              <a:t>است </a:t>
            </a:r>
            <a:r>
              <a:rPr lang="fa-IR" sz="2000" b="1" dirty="0"/>
              <a:t>که درسراسر دنیا وجود دارد و در تمام طبقات </a:t>
            </a:r>
            <a:r>
              <a:rPr lang="fa-IR" sz="2000" b="1" dirty="0" smtClean="0"/>
              <a:t>اقتصادی</a:t>
            </a:r>
            <a:r>
              <a:rPr lang="fa-IR" sz="2000" b="1" dirty="0"/>
              <a:t> </a:t>
            </a:r>
            <a:r>
              <a:rPr lang="fa-IR" sz="2000" b="1" dirty="0" smtClean="0"/>
              <a:t>اجتماعی </a:t>
            </a:r>
            <a:r>
              <a:rPr lang="fa-IR" sz="2000" b="1" dirty="0"/>
              <a:t>و فرهنگی و اقتصادی و مذهبی دیده می شود</a:t>
            </a:r>
            <a:r>
              <a:rPr lang="fa-IR" sz="2000" b="1" dirty="0" smtClean="0"/>
              <a:t>.</a:t>
            </a:r>
          </a:p>
          <a:p>
            <a:pPr algn="just"/>
            <a:endParaRPr lang="fa-IR" sz="2000" b="1" dirty="0" smtClean="0"/>
          </a:p>
          <a:p>
            <a:pPr algn="just"/>
            <a:r>
              <a:rPr lang="fa-IR" sz="2000" b="1" dirty="0" smtClean="0"/>
              <a:t> </a:t>
            </a:r>
            <a:r>
              <a:rPr lang="fa-IR" sz="2000" b="1" dirty="0"/>
              <a:t>خشونت معمولا در سال اول زندگی مشترک و گاهی وقتی </a:t>
            </a:r>
            <a:r>
              <a:rPr lang="fa-IR" sz="2000" b="1" dirty="0" smtClean="0"/>
              <a:t>زن حامله </a:t>
            </a:r>
            <a:r>
              <a:rPr lang="fa-IR" sz="2000" b="1" dirty="0"/>
              <a:t>است اتفاق می افتد و سپس سیکل خشونت شروع شده و ممکن است سال ها طول بکشد. </a:t>
            </a:r>
            <a:endParaRPr lang="fa-IR" sz="2000" b="1" dirty="0" smtClean="0"/>
          </a:p>
          <a:p>
            <a:pPr algn="just"/>
            <a:endParaRPr lang="fa-IR" sz="2000" b="1" dirty="0" smtClean="0"/>
          </a:p>
          <a:p>
            <a:pPr algn="just"/>
            <a:r>
              <a:rPr lang="fa-IR" sz="2000" b="1" dirty="0" smtClean="0"/>
              <a:t>چون </a:t>
            </a:r>
            <a:r>
              <a:rPr lang="fa-IR" sz="2000" b="1" dirty="0"/>
              <a:t>خشونت </a:t>
            </a:r>
            <a:r>
              <a:rPr lang="fa-IR" sz="2000" b="1" dirty="0" smtClean="0"/>
              <a:t>درخلوت </a:t>
            </a:r>
            <a:r>
              <a:rPr lang="fa-IR" sz="2000" b="1" dirty="0"/>
              <a:t>خانه اتفاق می افتد و بسیاری از زنان ممکن است آن را به عنوان یک چیز طبیعی در زندگی زناشویی بپذیرند </a:t>
            </a:r>
            <a:r>
              <a:rPr lang="fa-IR" sz="2000" b="1" dirty="0" smtClean="0"/>
              <a:t>و در </a:t>
            </a:r>
            <a:r>
              <a:rPr lang="fa-IR" sz="2000" b="1" dirty="0"/>
              <a:t>مورد آن صحبت نکنند، این مشکل ممکن است مخفی و پنهان باقی مانده و لذا زنان قربانی کمک و حمایت لازم </a:t>
            </a:r>
            <a:r>
              <a:rPr lang="fa-IR" sz="2000" b="1" dirty="0" smtClean="0"/>
              <a:t>را نیز </a:t>
            </a:r>
            <a:r>
              <a:rPr lang="fa-IR" sz="2000" b="1" dirty="0"/>
              <a:t>به دست نیاورند</a:t>
            </a:r>
            <a:r>
              <a:rPr lang="fa-IR" sz="2000" b="1" dirty="0" smtClean="0"/>
              <a:t>.</a:t>
            </a:r>
          </a:p>
          <a:p>
            <a:pPr algn="just"/>
            <a:endParaRPr lang="fa-IR" sz="2000" b="1" dirty="0" smtClean="0"/>
          </a:p>
          <a:p>
            <a:pPr algn="just"/>
            <a:r>
              <a:rPr lang="fa-IR" sz="2000" b="1" dirty="0" smtClean="0"/>
              <a:t> </a:t>
            </a:r>
            <a:r>
              <a:rPr lang="fa-IR" sz="2000" b="1" dirty="0"/>
              <a:t>ولی خشونت برعلیه زنان یک مشکل اجتماعی است و نه صرفا خانوادگی و اولین قدم برای مقابله </a:t>
            </a:r>
            <a:r>
              <a:rPr lang="fa-IR" sz="2000" b="1" dirty="0" smtClean="0"/>
              <a:t>با آن </a:t>
            </a:r>
            <a:r>
              <a:rPr lang="fa-IR" sz="2000" b="1" dirty="0"/>
              <a:t>شکستن سکوت زنان است. </a:t>
            </a:r>
            <a:endParaRPr lang="fa-IR" sz="2000" b="1" dirty="0" smtClean="0"/>
          </a:p>
          <a:p>
            <a:pPr algn="just"/>
            <a:endParaRPr lang="fa-IR" sz="2000" b="1" dirty="0" smtClean="0"/>
          </a:p>
          <a:p>
            <a:pPr algn="just"/>
            <a:r>
              <a:rPr lang="fa-IR" sz="2000" b="1" dirty="0" smtClean="0"/>
              <a:t>بنابراین کارکنان </a:t>
            </a:r>
            <a:r>
              <a:rPr lang="fa-IR" sz="2000" b="1" dirty="0"/>
              <a:t>مراکز </a:t>
            </a:r>
            <a:r>
              <a:rPr lang="fa-IR" sz="2000" b="1" dirty="0" smtClean="0"/>
              <a:t>خدمات جامع سلامت </a:t>
            </a:r>
            <a:r>
              <a:rPr lang="fa-IR" sz="2000" b="1" dirty="0"/>
              <a:t>بویژه پزشکان و روان شناسان باید نسبت به علائم </a:t>
            </a:r>
            <a:r>
              <a:rPr lang="fa-IR" sz="2000" b="1" dirty="0" smtClean="0"/>
              <a:t>و نشانه </a:t>
            </a:r>
            <a:r>
              <a:rPr lang="fa-IR" sz="2000" b="1" dirty="0"/>
              <a:t>های های بالینی اثرات جسمی و روانی بدرفتاری آگاه بوده و در صورت مشاهده این موارد، بدرفتاری را </a:t>
            </a:r>
            <a:r>
              <a:rPr lang="fa-IR" sz="2000" b="1" dirty="0" smtClean="0"/>
              <a:t>مورد ارزیابی </a:t>
            </a:r>
            <a:r>
              <a:rPr lang="fa-IR" sz="2000" b="1" dirty="0"/>
              <a:t>قرار داده و خدمات حمایتی و روانی اجتماعی لازم را ارائه دهند.</a:t>
            </a:r>
            <a:endParaRPr lang="en-US" sz="2000" b="1" dirty="0"/>
          </a:p>
          <a:p>
            <a:pPr algn="just" rtl="1"/>
            <a:endParaRPr lang="en-US" sz="1600" dirty="0"/>
          </a:p>
        </p:txBody>
      </p:sp>
      <p:sp>
        <p:nvSpPr>
          <p:cNvPr id="2" name="Title 1"/>
          <p:cNvSpPr>
            <a:spLocks noGrp="1"/>
          </p:cNvSpPr>
          <p:nvPr>
            <p:ph type="title"/>
          </p:nvPr>
        </p:nvSpPr>
        <p:spPr>
          <a:xfrm>
            <a:off x="677333" y="172721"/>
            <a:ext cx="10010987" cy="894080"/>
          </a:xfrm>
        </p:spPr>
        <p:txBody>
          <a:bodyPr/>
          <a:lstStyle/>
          <a:p>
            <a:pPr algn="ctr" rtl="1"/>
            <a:r>
              <a:rPr lang="fa-IR" sz="4000" b="1" dirty="0">
                <a:solidFill>
                  <a:srgbClr val="FF0000"/>
                </a:solidFill>
                <a:cs typeface="B Nazanin" pitchFamily="2" charset="-78"/>
              </a:rPr>
              <a:t>اپیدمیولوژی</a:t>
            </a:r>
            <a:endParaRPr lang="en-US" sz="4000" b="1" dirty="0">
              <a:solidFill>
                <a:srgbClr val="FF0000"/>
              </a:solidFill>
              <a:cs typeface="B Nazanin" pitchFamily="2" charset="-78"/>
            </a:endParaRPr>
          </a:p>
        </p:txBody>
      </p:sp>
    </p:spTree>
    <p:extLst>
      <p:ext uri="{BB962C8B-B14F-4D97-AF65-F5344CB8AC3E}">
        <p14:creationId xmlns:p14="http://schemas.microsoft.com/office/powerpoint/2010/main" val="1441701764"/>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09600" y="1016000"/>
            <a:ext cx="10972800" cy="5455920"/>
          </a:xfrm>
        </p:spPr>
        <p:txBody>
          <a:bodyPr>
            <a:normAutofit fontScale="92500" lnSpcReduction="10000"/>
          </a:bodyPr>
          <a:lstStyle/>
          <a:p>
            <a:pPr algn="just" rtl="1"/>
            <a:r>
              <a:rPr lang="fa-IR" sz="2000" b="1" dirty="0">
                <a:solidFill>
                  <a:srgbClr val="FF0000"/>
                </a:solidFill>
                <a:cs typeface="B Nazanin" pitchFamily="2" charset="-78"/>
              </a:rPr>
              <a:t>ب</a:t>
            </a:r>
            <a:r>
              <a:rPr lang="en-US" sz="2000" b="1" dirty="0">
                <a:solidFill>
                  <a:srgbClr val="FF0000"/>
                </a:solidFill>
                <a:cs typeface="B Nazanin" pitchFamily="2" charset="-78"/>
              </a:rPr>
              <a:t>. </a:t>
            </a:r>
            <a:r>
              <a:rPr lang="fa-IR" sz="2000" b="1" dirty="0">
                <a:solidFill>
                  <a:srgbClr val="FF0000"/>
                </a:solidFill>
                <a:cs typeface="B Nazanin" pitchFamily="2" charset="-78"/>
              </a:rPr>
              <a:t>اثرات خشونت بر نوزادان، کودکان و </a:t>
            </a:r>
            <a:r>
              <a:rPr lang="fa-IR" sz="2000" b="1" dirty="0" smtClean="0">
                <a:solidFill>
                  <a:srgbClr val="FF0000"/>
                </a:solidFill>
                <a:cs typeface="B Nazanin" pitchFamily="2" charset="-78"/>
              </a:rPr>
              <a:t>نوجوانان</a:t>
            </a:r>
          </a:p>
          <a:p>
            <a:pPr algn="just" rtl="1"/>
            <a:endParaRPr lang="en-US" sz="2000" b="1" dirty="0">
              <a:solidFill>
                <a:srgbClr val="FF0000"/>
              </a:solidFill>
              <a:cs typeface="B Nazanin" pitchFamily="2" charset="-78"/>
            </a:endParaRPr>
          </a:p>
          <a:p>
            <a:pPr lvl="0" algn="just" rtl="1"/>
            <a:r>
              <a:rPr lang="fa-IR" sz="2000" b="1" dirty="0">
                <a:cs typeface="B Nazanin" pitchFamily="2" charset="-78"/>
              </a:rPr>
              <a:t>بی خوابی، بی اشتهایی و تاخیر در رشد در </a:t>
            </a:r>
            <a:r>
              <a:rPr lang="fa-IR" sz="2000" b="1" dirty="0" smtClean="0">
                <a:cs typeface="B Nazanin" pitchFamily="2" charset="-78"/>
              </a:rPr>
              <a:t>نوزادانی که </a:t>
            </a:r>
            <a:r>
              <a:rPr lang="fa-IR" sz="2000" b="1" dirty="0">
                <a:cs typeface="B Nazanin" pitchFamily="2" charset="-78"/>
              </a:rPr>
              <a:t>در آغوش مادر خشونت را تجربه می </a:t>
            </a:r>
            <a:r>
              <a:rPr lang="fa-IR" sz="2000" b="1" dirty="0" smtClean="0">
                <a:cs typeface="B Nazanin" pitchFamily="2" charset="-78"/>
              </a:rPr>
              <a:t>کنند</a:t>
            </a:r>
          </a:p>
          <a:p>
            <a:pPr lvl="0" algn="just" rtl="1"/>
            <a:endParaRPr lang="en-US" sz="2000" b="1" dirty="0">
              <a:cs typeface="B Nazanin" pitchFamily="2" charset="-78"/>
            </a:endParaRPr>
          </a:p>
          <a:p>
            <a:pPr lvl="0" algn="just" rtl="1"/>
            <a:r>
              <a:rPr lang="fa-IR" sz="2000" b="1" dirty="0">
                <a:cs typeface="B Nazanin" pitchFamily="2" charset="-78"/>
              </a:rPr>
              <a:t>ترس، استرس، بی خوابی، شب ادراری، اختلالات </a:t>
            </a:r>
            <a:r>
              <a:rPr lang="fa-IR" sz="2000" b="1" dirty="0" smtClean="0">
                <a:cs typeface="B Nazanin" pitchFamily="2" charset="-78"/>
              </a:rPr>
              <a:t>اضطرابی</a:t>
            </a:r>
            <a:r>
              <a:rPr lang="fa-IR" sz="2000" b="1" dirty="0">
                <a:cs typeface="B Nazanin" pitchFamily="2" charset="-78"/>
              </a:rPr>
              <a:t>، مشکلات عاطفی شناختی </a:t>
            </a:r>
            <a:endParaRPr lang="fa-IR" sz="2000" b="1" dirty="0" smtClean="0">
              <a:cs typeface="B Nazanin" pitchFamily="2" charset="-78"/>
            </a:endParaRPr>
          </a:p>
          <a:p>
            <a:pPr lvl="0" algn="just" rtl="1"/>
            <a:endParaRPr lang="en-US" sz="2000" b="1" dirty="0">
              <a:cs typeface="B Nazanin" pitchFamily="2" charset="-78"/>
            </a:endParaRPr>
          </a:p>
          <a:p>
            <a:pPr lvl="0" algn="just" rtl="1"/>
            <a:r>
              <a:rPr lang="fa-IR" sz="2000" b="1" dirty="0">
                <a:cs typeface="B Nazanin" pitchFamily="2" charset="-78"/>
              </a:rPr>
              <a:t>مشکلات تحصیلی، کمبودهای اجتماعی و رفتارهای تهاجمی</a:t>
            </a:r>
            <a:r>
              <a:rPr lang="en-US" sz="2000" b="1" dirty="0" smtClean="0">
                <a:cs typeface="B Nazanin" pitchFamily="2" charset="-78"/>
              </a:rPr>
              <a:t>.</a:t>
            </a:r>
            <a:endParaRPr lang="fa-IR" sz="2000" b="1" dirty="0" smtClean="0">
              <a:cs typeface="B Nazanin" pitchFamily="2" charset="-78"/>
            </a:endParaRPr>
          </a:p>
          <a:p>
            <a:pPr lvl="0" algn="just" rtl="1"/>
            <a:endParaRPr lang="en-US" sz="2000" b="1" dirty="0">
              <a:cs typeface="B Nazanin" pitchFamily="2" charset="-78"/>
            </a:endParaRPr>
          </a:p>
          <a:p>
            <a:pPr lvl="0" algn="just" rtl="1"/>
            <a:r>
              <a:rPr lang="en-US" sz="2000" b="1" dirty="0">
                <a:cs typeface="B Nazanin" pitchFamily="2" charset="-78"/>
              </a:rPr>
              <a:t> </a:t>
            </a:r>
            <a:r>
              <a:rPr lang="fa-IR" sz="2000" b="1" dirty="0">
                <a:cs typeface="B Nazanin" pitchFamily="2" charset="-78"/>
              </a:rPr>
              <a:t>تکرار  رفتارهای خشونت آمیز افسردگی، اعتیاد به </a:t>
            </a:r>
            <a:r>
              <a:rPr lang="fa-IR" sz="2000" b="1" dirty="0">
                <a:cs typeface="B Nazanin" pitchFamily="2" charset="-78"/>
                <a:hlinkClick r:id="rId2" tooltip="مواد مخدر"/>
              </a:rPr>
              <a:t>مواد مخدر</a:t>
            </a:r>
            <a:r>
              <a:rPr lang="fa-IR" sz="2000" b="1" dirty="0">
                <a:cs typeface="B Nazanin" pitchFamily="2" charset="-78"/>
              </a:rPr>
              <a:t>، الکل، بزهکاری و فرار از خانه در دوره نوجوانی</a:t>
            </a:r>
            <a:r>
              <a:rPr lang="en-US" sz="2000" b="1" dirty="0" smtClean="0">
                <a:cs typeface="B Nazanin" pitchFamily="2" charset="-78"/>
              </a:rPr>
              <a:t>.</a:t>
            </a:r>
            <a:endParaRPr lang="fa-IR" sz="2000" b="1" dirty="0" smtClean="0">
              <a:cs typeface="B Nazanin" pitchFamily="2" charset="-78"/>
            </a:endParaRPr>
          </a:p>
          <a:p>
            <a:pPr lvl="0" algn="just" rtl="1"/>
            <a:endParaRPr lang="en-US" sz="2000" b="1" dirty="0">
              <a:cs typeface="B Nazanin" pitchFamily="2" charset="-78"/>
            </a:endParaRPr>
          </a:p>
          <a:p>
            <a:pPr lvl="0" algn="just" rtl="1"/>
            <a:r>
              <a:rPr lang="fa-IR" sz="2000" b="1" dirty="0">
                <a:cs typeface="B Nazanin" pitchFamily="2" charset="-78"/>
              </a:rPr>
              <a:t>افزایش احتمال باز تولید خشونت و  ارتکاب به همسر آزاری در پسران </a:t>
            </a:r>
            <a:endParaRPr lang="fa-IR" sz="2000" b="1" dirty="0" smtClean="0">
              <a:cs typeface="B Nazanin" pitchFamily="2" charset="-78"/>
            </a:endParaRPr>
          </a:p>
          <a:p>
            <a:pPr lvl="0" algn="just" rtl="1"/>
            <a:endParaRPr lang="en-US" sz="2000" b="1" dirty="0">
              <a:cs typeface="B Nazanin" pitchFamily="2" charset="-78"/>
            </a:endParaRPr>
          </a:p>
          <a:p>
            <a:pPr lvl="0" algn="just" rtl="1"/>
            <a:r>
              <a:rPr lang="fa-IR" sz="2000" b="1" dirty="0">
                <a:cs typeface="B Nazanin" pitchFamily="2" charset="-78"/>
              </a:rPr>
              <a:t>خشونت پذیری دختران در </a:t>
            </a:r>
            <a:r>
              <a:rPr lang="fa-IR" sz="2000" b="1" dirty="0" smtClean="0">
                <a:cs typeface="B Nazanin" pitchFamily="2" charset="-78"/>
              </a:rPr>
              <a:t>بزرگسالی</a:t>
            </a:r>
          </a:p>
          <a:p>
            <a:pPr lvl="0" algn="just" rtl="1"/>
            <a:endParaRPr lang="fa-IR" sz="2000" b="1" dirty="0" smtClean="0">
              <a:cs typeface="B Nazanin" pitchFamily="2" charset="-78"/>
            </a:endParaRPr>
          </a:p>
          <a:p>
            <a:pPr lvl="0" algn="just"/>
            <a:r>
              <a:rPr lang="fa-IR" sz="2000" b="1" dirty="0">
                <a:cs typeface="B Nazanin" pitchFamily="2" charset="-78"/>
              </a:rPr>
              <a:t>اختلال استرس پس از سانحه</a:t>
            </a:r>
          </a:p>
          <a:p>
            <a:pPr lvl="0" algn="just" rtl="1"/>
            <a:endParaRPr lang="en-US" sz="2000" b="1" dirty="0">
              <a:cs typeface="B Nazanin" pitchFamily="2" charset="-78"/>
            </a:endParaRPr>
          </a:p>
          <a:p>
            <a:pPr lvl="0" algn="just" rtl="1"/>
            <a:r>
              <a:rPr lang="fa-IR" sz="2000" b="1" dirty="0" smtClean="0">
                <a:cs typeface="B Nazanin" pitchFamily="2" charset="-78"/>
              </a:rPr>
              <a:t>کاهش </a:t>
            </a:r>
            <a:r>
              <a:rPr lang="fa-IR" sz="2000" b="1" dirty="0">
                <a:cs typeface="B Nazanin" pitchFamily="2" charset="-78"/>
              </a:rPr>
              <a:t>تمرکز، </a:t>
            </a:r>
            <a:endParaRPr lang="en-US" sz="2000" b="1" dirty="0">
              <a:cs typeface="B Nazanin" pitchFamily="2" charset="-78"/>
            </a:endParaRPr>
          </a:p>
        </p:txBody>
      </p:sp>
      <p:sp>
        <p:nvSpPr>
          <p:cNvPr id="2" name="Title 1"/>
          <p:cNvSpPr>
            <a:spLocks noGrp="1"/>
          </p:cNvSpPr>
          <p:nvPr>
            <p:ph type="title"/>
          </p:nvPr>
        </p:nvSpPr>
        <p:spPr>
          <a:xfrm>
            <a:off x="609600" y="416560"/>
            <a:ext cx="10972800" cy="1001078"/>
          </a:xfrm>
        </p:spPr>
        <p:txBody>
          <a:bodyPr>
            <a:normAutofit fontScale="90000"/>
          </a:bodyPr>
          <a:lstStyle/>
          <a:p>
            <a:pPr algn="ctr"/>
            <a:r>
              <a:rPr lang="fa-IR" dirty="0" smtClean="0">
                <a:solidFill>
                  <a:srgbClr val="FF0000"/>
                </a:solidFill>
              </a:rPr>
              <a:t>پیامدهای </a:t>
            </a:r>
            <a:r>
              <a:rPr lang="fa-IR" dirty="0">
                <a:solidFill>
                  <a:srgbClr val="FF0000"/>
                </a:solidFill>
              </a:rPr>
              <a:t>خشونت در خانواده</a:t>
            </a:r>
            <a:r>
              <a:rPr lang="en-US" b="1" dirty="0"/>
              <a:t/>
            </a:r>
            <a:br>
              <a:rPr lang="en-US" b="1" dirty="0"/>
            </a:br>
            <a:endParaRPr lang="en-US" dirty="0"/>
          </a:p>
        </p:txBody>
      </p:sp>
    </p:spTree>
    <p:extLst>
      <p:ext uri="{BB962C8B-B14F-4D97-AF65-F5344CB8AC3E}">
        <p14:creationId xmlns:p14="http://schemas.microsoft.com/office/powerpoint/2010/main" val="33729121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10" end="10"/>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
                                            <p:txEl>
                                              <p:pRg st="12" end="12"/>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3">
                                            <p:txEl>
                                              <p:pRg st="14" end="14"/>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3">
                                            <p:txEl>
                                              <p:pRg st="16" end="1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algn="r" rtl="1"/>
            <a:r>
              <a:rPr lang="fa-IR" sz="2000" b="1" dirty="0" smtClean="0">
                <a:solidFill>
                  <a:srgbClr val="FF0000"/>
                </a:solidFill>
              </a:rPr>
              <a:t>الف: </a:t>
            </a:r>
            <a:r>
              <a:rPr lang="fa-IR" sz="2000" b="1" dirty="0" smtClean="0">
                <a:solidFill>
                  <a:srgbClr val="FF0000"/>
                </a:solidFill>
                <a:cs typeface="B Nazanin" pitchFamily="2" charset="-78"/>
              </a:rPr>
              <a:t>تاثیر مستقیم: </a:t>
            </a:r>
          </a:p>
          <a:p>
            <a:pPr algn="r" rtl="1"/>
            <a:endParaRPr lang="fa-IR" sz="2000" b="1" dirty="0" smtClean="0">
              <a:solidFill>
                <a:srgbClr val="FF0000"/>
              </a:solidFill>
              <a:cs typeface="B Nazanin" pitchFamily="2" charset="-78"/>
            </a:endParaRPr>
          </a:p>
          <a:p>
            <a:pPr algn="r" rtl="1"/>
            <a:r>
              <a:rPr lang="fa-IR" sz="2000" b="1" dirty="0" smtClean="0">
                <a:cs typeface="B Nazanin" pitchFamily="2" charset="-78"/>
              </a:rPr>
              <a:t>در </a:t>
            </a:r>
            <a:r>
              <a:rPr lang="fa-IR" sz="2000" b="1" dirty="0">
                <a:cs typeface="B Nazanin" pitchFamily="2" charset="-78"/>
              </a:rPr>
              <a:t>معرض آزار قرار گرفتن مادر به عنوان بد رفتاری با جنین در نظر گرفته می شود. بد رفتاری با کودک در بین شیرخواران زیر یک سال بیشترین میزان را دارد. </a:t>
            </a:r>
            <a:endParaRPr lang="en-US" sz="2000" b="1" dirty="0" smtClean="0">
              <a:cs typeface="B Nazanin" pitchFamily="2" charset="-78"/>
            </a:endParaRPr>
          </a:p>
          <a:p>
            <a:pPr algn="r" rtl="1"/>
            <a:r>
              <a:rPr lang="fa-IR" sz="2000" b="1" dirty="0" smtClean="0">
                <a:cs typeface="B Nazanin" pitchFamily="2" charset="-78"/>
              </a:rPr>
              <a:t>نوزادان </a:t>
            </a:r>
            <a:r>
              <a:rPr lang="fa-IR" sz="2000" b="1" dirty="0">
                <a:cs typeface="B Nazanin" pitchFamily="2" charset="-78"/>
              </a:rPr>
              <a:t>می توانند وقتی که در آغوش مادر هستند و یا هنگامی که فرد دیگر در حال مداخله برای جلوگیری از آزار فیزیکی باشد آسیب ببیند. </a:t>
            </a:r>
            <a:endParaRPr lang="fa-IR" sz="2000" b="1" dirty="0" smtClean="0">
              <a:cs typeface="B Nazanin" pitchFamily="2" charset="-78"/>
            </a:endParaRPr>
          </a:p>
          <a:p>
            <a:pPr algn="r" rtl="1"/>
            <a:endParaRPr lang="en-US" sz="2000" b="1" dirty="0" smtClean="0">
              <a:cs typeface="B Nazanin" pitchFamily="2" charset="-78"/>
            </a:endParaRPr>
          </a:p>
          <a:p>
            <a:pPr algn="r" rtl="1"/>
            <a:r>
              <a:rPr lang="fa-IR" sz="2000" b="1" dirty="0" smtClean="0">
                <a:solidFill>
                  <a:srgbClr val="FF0000"/>
                </a:solidFill>
                <a:cs typeface="B Nazanin" pitchFamily="2" charset="-78"/>
              </a:rPr>
              <a:t>ب: تاثیر غیر مستقیم:</a:t>
            </a:r>
          </a:p>
          <a:p>
            <a:pPr algn="r" rtl="1"/>
            <a:endParaRPr lang="fa-IR" sz="2000" b="1" dirty="0" smtClean="0">
              <a:solidFill>
                <a:srgbClr val="FF0000"/>
              </a:solidFill>
              <a:cs typeface="B Nazanin" pitchFamily="2" charset="-78"/>
            </a:endParaRPr>
          </a:p>
          <a:p>
            <a:pPr algn="r" rtl="1"/>
            <a:r>
              <a:rPr lang="fa-IR" sz="2000" b="1" dirty="0" smtClean="0">
                <a:cs typeface="B Nazanin" pitchFamily="2" charset="-78"/>
              </a:rPr>
              <a:t>در </a:t>
            </a:r>
            <a:r>
              <a:rPr lang="fa-IR" sz="2000" b="1" dirty="0">
                <a:cs typeface="B Nazanin" pitchFamily="2" charset="-78"/>
              </a:rPr>
              <a:t>این موارد منبع آرامش کودک یعنی مادر تبدیل به منبع ترس و پریشانی خواهد شد</a:t>
            </a:r>
            <a:r>
              <a:rPr lang="fa-IR" sz="2000" b="1" dirty="0" smtClean="0">
                <a:cs typeface="B Nazanin" pitchFamily="2" charset="-78"/>
              </a:rPr>
              <a:t>.</a:t>
            </a:r>
          </a:p>
          <a:p>
            <a:pPr algn="r" rtl="1"/>
            <a:r>
              <a:rPr lang="fa-IR" sz="2000" b="1" dirty="0" smtClean="0">
                <a:cs typeface="B Nazanin" pitchFamily="2" charset="-78"/>
              </a:rPr>
              <a:t>در </a:t>
            </a:r>
            <a:r>
              <a:rPr lang="fa-IR" sz="2000" b="1" dirty="0">
                <a:cs typeface="B Nazanin" pitchFamily="2" charset="-78"/>
              </a:rPr>
              <a:t>نوزادان و بچه های کوچکی که خشونت را  به طور مکرر تجربه می کنند ظرفیت تنظیم و کنترل احساسات و رفتار کاهش خواهد یافت زیرا که آنها از امنیت عاطفی کافی برخوردار نیستند. </a:t>
            </a:r>
            <a:endParaRPr lang="en-US" sz="2000" b="1" dirty="0">
              <a:cs typeface="B Nazanin" pitchFamily="2" charset="-78"/>
            </a:endParaRPr>
          </a:p>
          <a:p>
            <a:endParaRPr lang="en-US" dirty="0"/>
          </a:p>
        </p:txBody>
      </p:sp>
      <p:sp>
        <p:nvSpPr>
          <p:cNvPr id="2" name="Title 1"/>
          <p:cNvSpPr>
            <a:spLocks noGrp="1"/>
          </p:cNvSpPr>
          <p:nvPr>
            <p:ph type="title"/>
          </p:nvPr>
        </p:nvSpPr>
        <p:spPr/>
        <p:txBody>
          <a:bodyPr>
            <a:normAutofit fontScale="90000"/>
          </a:bodyPr>
          <a:lstStyle/>
          <a:p>
            <a:pPr algn="ctr"/>
            <a:r>
              <a:rPr lang="fa-IR" b="1" dirty="0">
                <a:solidFill>
                  <a:srgbClr val="FF0000"/>
                </a:solidFill>
              </a:rPr>
              <a:t>اثرات خشونت در بارداری بر سلامت نوزادان و کودکان</a:t>
            </a:r>
            <a:r>
              <a:rPr lang="en-US" b="1" dirty="0"/>
              <a:t/>
            </a:r>
            <a:br>
              <a:rPr lang="en-US" b="1" dirty="0"/>
            </a:br>
            <a:endParaRPr lang="en-US" b="1" dirty="0"/>
          </a:p>
        </p:txBody>
      </p:sp>
    </p:spTree>
    <p:extLst>
      <p:ext uri="{BB962C8B-B14F-4D97-AF65-F5344CB8AC3E}">
        <p14:creationId xmlns:p14="http://schemas.microsoft.com/office/powerpoint/2010/main" val="122610305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algn="r" rtl="1"/>
            <a:r>
              <a:rPr lang="fa-IR" sz="2000" b="1" dirty="0">
                <a:cs typeface="B Nazanin" pitchFamily="2" charset="-78"/>
              </a:rPr>
              <a:t>عواقب و پیامدها برای بچه های بزرگتری که شاهد خشونت در خانه هستند، </a:t>
            </a:r>
            <a:r>
              <a:rPr lang="fa-IR" sz="2000" b="1" dirty="0" smtClean="0">
                <a:cs typeface="B Nazanin" pitchFamily="2" charset="-78"/>
              </a:rPr>
              <a:t>شامل:</a:t>
            </a:r>
          </a:p>
          <a:p>
            <a:pPr algn="r" rtl="1"/>
            <a:r>
              <a:rPr lang="fa-IR" sz="2000" b="1" dirty="0" smtClean="0">
                <a:cs typeface="B Nazanin" pitchFamily="2" charset="-78"/>
              </a:rPr>
              <a:t>افزایش </a:t>
            </a:r>
            <a:r>
              <a:rPr lang="fa-IR" sz="2000" b="1" dirty="0">
                <a:cs typeface="B Nazanin" pitchFamily="2" charset="-78"/>
              </a:rPr>
              <a:t>احتمال بروز مشکلات روانشناختی، اجتماعی، عاطفی و رفتاری </a:t>
            </a:r>
            <a:endParaRPr lang="fa-IR" sz="2000" b="1" dirty="0" smtClean="0">
              <a:cs typeface="B Nazanin" pitchFamily="2" charset="-78"/>
            </a:endParaRPr>
          </a:p>
          <a:p>
            <a:pPr algn="r" rtl="1"/>
            <a:r>
              <a:rPr lang="fa-IR" sz="2000" b="1" dirty="0" smtClean="0">
                <a:cs typeface="B Nazanin" pitchFamily="2" charset="-78"/>
              </a:rPr>
              <a:t>اختلالات خلقی و </a:t>
            </a:r>
            <a:r>
              <a:rPr lang="fa-IR" sz="2000" b="1" dirty="0">
                <a:cs typeface="B Nazanin" pitchFamily="2" charset="-78"/>
              </a:rPr>
              <a:t>اضطراب </a:t>
            </a:r>
            <a:endParaRPr lang="fa-IR" sz="2000" b="1" dirty="0" smtClean="0">
              <a:cs typeface="B Nazanin" pitchFamily="2" charset="-78"/>
            </a:endParaRPr>
          </a:p>
          <a:p>
            <a:pPr algn="r" rtl="1"/>
            <a:r>
              <a:rPr lang="fa-IR" sz="2000" b="1" dirty="0" smtClean="0">
                <a:cs typeface="B Nazanin" pitchFamily="2" charset="-78"/>
              </a:rPr>
              <a:t>سوء </a:t>
            </a:r>
            <a:r>
              <a:rPr lang="fa-IR" sz="2000" b="1" dirty="0">
                <a:cs typeface="B Nazanin" pitchFamily="2" charset="-78"/>
              </a:rPr>
              <a:t>مصرف مواد </a:t>
            </a:r>
            <a:endParaRPr lang="fa-IR" sz="2000" b="1" dirty="0" smtClean="0">
              <a:cs typeface="B Nazanin" pitchFamily="2" charset="-78"/>
            </a:endParaRPr>
          </a:p>
          <a:p>
            <a:pPr algn="r" rtl="1"/>
            <a:r>
              <a:rPr lang="fa-IR" sz="2000" b="1" dirty="0" smtClean="0">
                <a:cs typeface="B Nazanin" pitchFamily="2" charset="-78"/>
              </a:rPr>
              <a:t>مشکلات </a:t>
            </a:r>
            <a:r>
              <a:rPr lang="fa-IR" sz="2000" b="1" dirty="0">
                <a:cs typeface="B Nazanin" pitchFamily="2" charset="-78"/>
              </a:rPr>
              <a:t>مربوط به مدرسه </a:t>
            </a:r>
            <a:endParaRPr lang="fa-IR" sz="2000" b="1" dirty="0" smtClean="0">
              <a:cs typeface="B Nazanin" pitchFamily="2" charset="-78"/>
            </a:endParaRPr>
          </a:p>
          <a:p>
            <a:pPr algn="r" rtl="1"/>
            <a:endParaRPr lang="fa-IR" sz="2000" b="1" dirty="0">
              <a:cs typeface="B Nazanin" pitchFamily="2" charset="-78"/>
            </a:endParaRPr>
          </a:p>
          <a:p>
            <a:pPr marL="0" indent="0" algn="r" rtl="1">
              <a:buNone/>
            </a:pPr>
            <a:r>
              <a:rPr lang="fa-IR" sz="2000" b="1" dirty="0" smtClean="0">
                <a:cs typeface="B Nazanin" pitchFamily="2" charset="-78"/>
              </a:rPr>
              <a:t>نکته:  در </a:t>
            </a:r>
            <a:r>
              <a:rPr lang="fa-IR" sz="2000" b="1" dirty="0">
                <a:cs typeface="B Nazanin" pitchFamily="2" charset="-78"/>
              </a:rPr>
              <a:t>پیوند امن با یک والد غیر خشن و یا یک مراقبت کننده ی دیگر می تواند یک عامل محافظت کننده مهم برای کودکانی باشد که در معرض خشونت قرار می گیرند.</a:t>
            </a:r>
            <a:endParaRPr lang="en-US" sz="2000" b="1" dirty="0">
              <a:cs typeface="B Nazanin" pitchFamily="2" charset="-78"/>
            </a:endParaRPr>
          </a:p>
          <a:p>
            <a:endParaRPr lang="en-US" dirty="0"/>
          </a:p>
        </p:txBody>
      </p:sp>
      <p:sp>
        <p:nvSpPr>
          <p:cNvPr id="2" name="Title 1"/>
          <p:cNvSpPr>
            <a:spLocks noGrp="1"/>
          </p:cNvSpPr>
          <p:nvPr>
            <p:ph type="title"/>
          </p:nvPr>
        </p:nvSpPr>
        <p:spPr/>
        <p:txBody>
          <a:bodyPr>
            <a:normAutofit fontScale="90000"/>
          </a:bodyPr>
          <a:lstStyle/>
          <a:p>
            <a:pPr algn="ctr"/>
            <a:r>
              <a:rPr lang="fa-IR" b="1" dirty="0">
                <a:solidFill>
                  <a:srgbClr val="FF0000"/>
                </a:solidFill>
              </a:rPr>
              <a:t>اثرات خشونت در بارداری بر سلامت </a:t>
            </a:r>
            <a:r>
              <a:rPr lang="fa-IR" b="1" dirty="0" smtClean="0">
                <a:solidFill>
                  <a:srgbClr val="FF0000"/>
                </a:solidFill>
              </a:rPr>
              <a:t>کودکان بزرگتر و نوجوانان</a:t>
            </a:r>
            <a:r>
              <a:rPr lang="en-US" b="1" dirty="0"/>
              <a:t/>
            </a:r>
            <a:br>
              <a:rPr lang="en-US" b="1" dirty="0"/>
            </a:br>
            <a:endParaRPr lang="en-US" dirty="0"/>
          </a:p>
        </p:txBody>
      </p:sp>
    </p:spTree>
    <p:extLst>
      <p:ext uri="{BB962C8B-B14F-4D97-AF65-F5344CB8AC3E}">
        <p14:creationId xmlns:p14="http://schemas.microsoft.com/office/powerpoint/2010/main" val="27757705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p:cNvPicPr>
          <p:nvPr>
            <p:ph idx="1"/>
          </p:nvPr>
        </p:nvPicPr>
        <p:blipFill rotWithShape="1">
          <a:blip r:embed="rId2"/>
          <a:srcRect l="19319" t="13784" r="23732"/>
          <a:stretch/>
        </p:blipFill>
        <p:spPr bwMode="auto">
          <a:xfrm>
            <a:off x="914400" y="1371601"/>
            <a:ext cx="10261600" cy="4754563"/>
          </a:xfrm>
          <a:prstGeom prst="rect">
            <a:avLst/>
          </a:prstGeom>
          <a:ln>
            <a:noFill/>
          </a:ln>
          <a:extLst>
            <a:ext uri="{53640926-AAD7-44D8-BBD7-CCE9431645EC}">
              <a14:shadowObscured xmlns:a14="http://schemas.microsoft.com/office/drawing/2010/main"/>
            </a:ext>
          </a:extLst>
        </p:spPr>
      </p:pic>
      <p:sp>
        <p:nvSpPr>
          <p:cNvPr id="2" name="Title 1"/>
          <p:cNvSpPr>
            <a:spLocks noGrp="1"/>
          </p:cNvSpPr>
          <p:nvPr>
            <p:ph type="title"/>
          </p:nvPr>
        </p:nvSpPr>
        <p:spPr/>
        <p:txBody>
          <a:bodyPr/>
          <a:lstStyle/>
          <a:p>
            <a:pPr algn="ctr"/>
            <a:r>
              <a:rPr lang="fa-IR" b="1" dirty="0" smtClean="0">
                <a:solidFill>
                  <a:srgbClr val="FF0000"/>
                </a:solidFill>
              </a:rPr>
              <a:t>غربالگری سلامت اجتماعی</a:t>
            </a:r>
            <a:endParaRPr lang="fa-IR" b="1" dirty="0">
              <a:solidFill>
                <a:srgbClr val="FF0000"/>
              </a:solidFill>
            </a:endParaRPr>
          </a:p>
        </p:txBody>
      </p:sp>
    </p:spTree>
    <p:extLst>
      <p:ext uri="{BB962C8B-B14F-4D97-AF65-F5344CB8AC3E}">
        <p14:creationId xmlns:p14="http://schemas.microsoft.com/office/powerpoint/2010/main" val="1146598814"/>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p:cNvPicPr>
          <p:nvPr>
            <p:ph idx="1"/>
          </p:nvPr>
        </p:nvPicPr>
        <p:blipFill rotWithShape="1">
          <a:blip r:embed="rId2"/>
          <a:srcRect l="20362" t="14810" r="23488" b="5398"/>
          <a:stretch/>
        </p:blipFill>
        <p:spPr bwMode="auto">
          <a:xfrm>
            <a:off x="812800" y="1447800"/>
            <a:ext cx="10261600" cy="4876800"/>
          </a:xfrm>
          <a:prstGeom prst="rect">
            <a:avLst/>
          </a:prstGeom>
          <a:ln>
            <a:noFill/>
          </a:ln>
          <a:extLst>
            <a:ext uri="{53640926-AAD7-44D8-BBD7-CCE9431645EC}">
              <a14:shadowObscured xmlns:a14="http://schemas.microsoft.com/office/drawing/2010/main"/>
            </a:ext>
          </a:extLst>
        </p:spPr>
      </p:pic>
      <p:sp>
        <p:nvSpPr>
          <p:cNvPr id="2" name="Title 1"/>
          <p:cNvSpPr>
            <a:spLocks noGrp="1"/>
          </p:cNvSpPr>
          <p:nvPr>
            <p:ph type="title"/>
          </p:nvPr>
        </p:nvSpPr>
        <p:spPr/>
        <p:txBody>
          <a:bodyPr/>
          <a:lstStyle/>
          <a:p>
            <a:pPr algn="ctr"/>
            <a:r>
              <a:rPr lang="fa-IR" b="1" dirty="0">
                <a:solidFill>
                  <a:srgbClr val="FF0000"/>
                </a:solidFill>
              </a:rPr>
              <a:t>غربالگری سلامت اجتماعی</a:t>
            </a:r>
            <a:endParaRPr lang="fa-IR" dirty="0"/>
          </a:p>
        </p:txBody>
      </p:sp>
    </p:spTree>
    <p:extLst>
      <p:ext uri="{BB962C8B-B14F-4D97-AF65-F5344CB8AC3E}">
        <p14:creationId xmlns:p14="http://schemas.microsoft.com/office/powerpoint/2010/main" val="1435098442"/>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pPr algn="ctr"/>
            <a:r>
              <a:rPr lang="fa-IR" dirty="0" smtClean="0">
                <a:solidFill>
                  <a:srgbClr val="FF0000"/>
                </a:solidFill>
              </a:rPr>
              <a:t>همسر آزاری</a:t>
            </a:r>
            <a:endParaRPr lang="fa-IR" dirty="0">
              <a:solidFill>
                <a:srgbClr val="FF0000"/>
              </a:solidFill>
            </a:endParaRPr>
          </a:p>
        </p:txBody>
      </p:sp>
      <p:pic>
        <p:nvPicPr>
          <p:cNvPr id="1027" name="Picture 3"/>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493520" y="1422401"/>
            <a:ext cx="9418320" cy="44829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099461907"/>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p:cNvPicPr>
            <a:picLocks noGrp="1"/>
          </p:cNvPicPr>
          <p:nvPr>
            <p:ph idx="1"/>
          </p:nvPr>
        </p:nvPicPr>
        <p:blipFill rotWithShape="1">
          <a:blip r:embed="rId2"/>
          <a:srcRect l="19637" t="19072" r="21931" b="3255"/>
          <a:stretch/>
        </p:blipFill>
        <p:spPr bwMode="auto">
          <a:xfrm>
            <a:off x="711200" y="1371600"/>
            <a:ext cx="10668000" cy="4953000"/>
          </a:xfrm>
          <a:prstGeom prst="rect">
            <a:avLst/>
          </a:prstGeom>
          <a:ln>
            <a:noFill/>
          </a:ln>
          <a:extLst>
            <a:ext uri="{53640926-AAD7-44D8-BBD7-CCE9431645EC}">
              <a14:shadowObscured xmlns:a14="http://schemas.microsoft.com/office/drawing/2010/main"/>
            </a:ext>
          </a:extLst>
        </p:spPr>
      </p:pic>
      <p:sp>
        <p:nvSpPr>
          <p:cNvPr id="2" name="Title 1"/>
          <p:cNvSpPr>
            <a:spLocks noGrp="1"/>
          </p:cNvSpPr>
          <p:nvPr>
            <p:ph type="title"/>
          </p:nvPr>
        </p:nvSpPr>
        <p:spPr/>
        <p:txBody>
          <a:bodyPr/>
          <a:lstStyle/>
          <a:p>
            <a:pPr algn="ctr"/>
            <a:r>
              <a:rPr lang="fa-IR" b="1" dirty="0">
                <a:solidFill>
                  <a:srgbClr val="FF0000"/>
                </a:solidFill>
              </a:rPr>
              <a:t>غربالگری سلامت اجتماعی</a:t>
            </a:r>
            <a:endParaRPr lang="fa-IR" dirty="0"/>
          </a:p>
        </p:txBody>
      </p:sp>
    </p:spTree>
    <p:extLst>
      <p:ext uri="{BB962C8B-B14F-4D97-AF65-F5344CB8AC3E}">
        <p14:creationId xmlns:p14="http://schemas.microsoft.com/office/powerpoint/2010/main" val="1871326903"/>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p:cNvPicPr>
          <p:nvPr>
            <p:ph idx="1"/>
          </p:nvPr>
        </p:nvPicPr>
        <p:blipFill rotWithShape="1">
          <a:blip r:embed="rId2"/>
          <a:srcRect l="17807" t="14334" r="22196" b="10651"/>
          <a:stretch/>
        </p:blipFill>
        <p:spPr bwMode="auto">
          <a:xfrm>
            <a:off x="609600" y="1371601"/>
            <a:ext cx="10972800" cy="4754563"/>
          </a:xfrm>
          <a:prstGeom prst="rect">
            <a:avLst/>
          </a:prstGeom>
          <a:ln>
            <a:noFill/>
          </a:ln>
          <a:extLst>
            <a:ext uri="{53640926-AAD7-44D8-BBD7-CCE9431645EC}">
              <a14:shadowObscured xmlns:a14="http://schemas.microsoft.com/office/drawing/2010/main"/>
            </a:ext>
          </a:extLst>
        </p:spPr>
      </p:pic>
      <p:sp>
        <p:nvSpPr>
          <p:cNvPr id="2" name="Title 1"/>
          <p:cNvSpPr>
            <a:spLocks noGrp="1"/>
          </p:cNvSpPr>
          <p:nvPr>
            <p:ph type="title"/>
          </p:nvPr>
        </p:nvSpPr>
        <p:spPr/>
        <p:txBody>
          <a:bodyPr/>
          <a:lstStyle/>
          <a:p>
            <a:pPr algn="ctr"/>
            <a:r>
              <a:rPr lang="fa-IR" b="1" dirty="0">
                <a:solidFill>
                  <a:srgbClr val="FF0000"/>
                </a:solidFill>
              </a:rPr>
              <a:t>غربالگری سلامت اجتماعی</a:t>
            </a:r>
            <a:endParaRPr lang="fa-IR" dirty="0"/>
          </a:p>
        </p:txBody>
      </p:sp>
    </p:spTree>
    <p:extLst>
      <p:ext uri="{BB962C8B-B14F-4D97-AF65-F5344CB8AC3E}">
        <p14:creationId xmlns:p14="http://schemas.microsoft.com/office/powerpoint/2010/main" val="1826841597"/>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09600" y="2052320"/>
            <a:ext cx="10972800" cy="3954972"/>
          </a:xfrm>
        </p:spPr>
        <p:txBody>
          <a:bodyPr>
            <a:normAutofit/>
          </a:bodyPr>
          <a:lstStyle/>
          <a:p>
            <a:pPr algn="r" rtl="1"/>
            <a:r>
              <a:rPr lang="fa-IR" sz="2000" b="1" dirty="0" smtClean="0">
                <a:cs typeface="B Nazanin" pitchFamily="2" charset="-78"/>
              </a:rPr>
              <a:t>توانمندسازي </a:t>
            </a:r>
            <a:r>
              <a:rPr lang="fa-IR" sz="2000" b="1" dirty="0">
                <a:cs typeface="B Nazanin" pitchFamily="2" charset="-78"/>
              </a:rPr>
              <a:t>زنان از طریق ارتقاء مهارت های اجتماعی و تکنیک های ارتباطی </a:t>
            </a:r>
            <a:endParaRPr lang="fa-IR" sz="2000" b="1" dirty="0" smtClean="0">
              <a:cs typeface="B Nazanin" pitchFamily="2" charset="-78"/>
            </a:endParaRPr>
          </a:p>
          <a:p>
            <a:pPr algn="r" rtl="1"/>
            <a:endParaRPr lang="fa-IR" sz="2000" b="1" dirty="0" smtClean="0">
              <a:cs typeface="B Nazanin" pitchFamily="2" charset="-78"/>
            </a:endParaRPr>
          </a:p>
          <a:p>
            <a:pPr algn="r" rtl="1"/>
            <a:r>
              <a:rPr lang="fa-IR" sz="2000" b="1" dirty="0" smtClean="0">
                <a:cs typeface="B Nazanin" pitchFamily="2" charset="-78"/>
              </a:rPr>
              <a:t>استفاده </a:t>
            </a:r>
            <a:r>
              <a:rPr lang="fa-IR" sz="2000" b="1" dirty="0">
                <a:cs typeface="B Nazanin" pitchFamily="2" charset="-78"/>
              </a:rPr>
              <a:t>از خدمات </a:t>
            </a:r>
            <a:r>
              <a:rPr lang="fa-IR" sz="2000" b="1" dirty="0" smtClean="0">
                <a:cs typeface="B Nazanin" pitchFamily="2" charset="-78"/>
              </a:rPr>
              <a:t>روانشناسی</a:t>
            </a:r>
          </a:p>
          <a:p>
            <a:pPr algn="r" rtl="1"/>
            <a:endParaRPr lang="fa-IR" sz="2000" b="1" dirty="0" smtClean="0">
              <a:cs typeface="B Nazanin" pitchFamily="2" charset="-78"/>
            </a:endParaRPr>
          </a:p>
          <a:p>
            <a:pPr algn="r" rtl="1"/>
            <a:r>
              <a:rPr lang="fa-IR" sz="2000" b="1" dirty="0" smtClean="0">
                <a:cs typeface="B Nazanin" pitchFamily="2" charset="-78"/>
              </a:rPr>
              <a:t>استفاده </a:t>
            </a:r>
            <a:r>
              <a:rPr lang="fa-IR" sz="2000" b="1" dirty="0">
                <a:cs typeface="B Nazanin" pitchFamily="2" charset="-78"/>
              </a:rPr>
              <a:t>از منابع حمایتی سازمانهایی چون بهزیستی، کمیته امداد و سازمانهای مردم نهاد محلی در هنگام بروز </a:t>
            </a:r>
            <a:r>
              <a:rPr lang="fa-IR" sz="2000" b="1" dirty="0" smtClean="0">
                <a:cs typeface="B Nazanin" pitchFamily="2" charset="-78"/>
              </a:rPr>
              <a:t>مشكلات</a:t>
            </a:r>
            <a:endParaRPr lang="en-US" sz="2000" b="1" dirty="0">
              <a:cs typeface="B Nazanin" pitchFamily="2" charset="-78"/>
            </a:endParaRPr>
          </a:p>
        </p:txBody>
      </p:sp>
      <p:sp>
        <p:nvSpPr>
          <p:cNvPr id="2" name="Title 1"/>
          <p:cNvSpPr>
            <a:spLocks noGrp="1"/>
          </p:cNvSpPr>
          <p:nvPr>
            <p:ph type="title"/>
          </p:nvPr>
        </p:nvSpPr>
        <p:spPr>
          <a:xfrm>
            <a:off x="609600" y="528320"/>
            <a:ext cx="10972800" cy="1229360"/>
          </a:xfrm>
        </p:spPr>
        <p:txBody>
          <a:bodyPr>
            <a:normAutofit fontScale="90000"/>
          </a:bodyPr>
          <a:lstStyle/>
          <a:p>
            <a:pPr lvl="0" algn="r" rtl="1"/>
            <a:r>
              <a:rPr lang="fa-IR" dirty="0" smtClean="0">
                <a:solidFill>
                  <a:srgbClr val="FF0000"/>
                </a:solidFill>
              </a:rPr>
              <a:t>پيشگيري </a:t>
            </a:r>
            <a:r>
              <a:rPr lang="fa-IR" dirty="0">
                <a:solidFill>
                  <a:srgbClr val="FF0000"/>
                </a:solidFill>
              </a:rPr>
              <a:t>و يا كاهش موارد خشونت </a:t>
            </a:r>
            <a:r>
              <a:rPr lang="fa-IR" dirty="0" smtClean="0">
                <a:solidFill>
                  <a:srgbClr val="FF0000"/>
                </a:solidFill>
              </a:rPr>
              <a:t>خانگي با </a:t>
            </a:r>
            <a:r>
              <a:rPr lang="fa-IR" dirty="0">
                <a:solidFill>
                  <a:srgbClr val="FF0000"/>
                </a:solidFill>
              </a:rPr>
              <a:t>توانمندسازي زنان</a:t>
            </a:r>
            <a:r>
              <a:rPr lang="fa-IR" dirty="0" smtClean="0">
                <a:solidFill>
                  <a:srgbClr val="FF0000"/>
                </a:solidFill>
              </a:rPr>
              <a:t> </a:t>
            </a:r>
            <a:r>
              <a:rPr lang="en-US" dirty="0"/>
              <a:t/>
            </a:r>
            <a:br>
              <a:rPr lang="en-US" dirty="0"/>
            </a:br>
            <a:endParaRPr lang="en-US" dirty="0"/>
          </a:p>
        </p:txBody>
      </p:sp>
    </p:spTree>
    <p:extLst>
      <p:ext uri="{BB962C8B-B14F-4D97-AF65-F5344CB8AC3E}">
        <p14:creationId xmlns:p14="http://schemas.microsoft.com/office/powerpoint/2010/main" val="387300807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09600" y="2367280"/>
            <a:ext cx="10972800" cy="3640012"/>
          </a:xfrm>
        </p:spPr>
        <p:txBody>
          <a:bodyPr>
            <a:normAutofit/>
          </a:bodyPr>
          <a:lstStyle/>
          <a:p>
            <a:pPr algn="r" rtl="1"/>
            <a:r>
              <a:rPr lang="fa-IR" sz="2000" b="1" dirty="0" smtClean="0">
                <a:cs typeface="B Nazanin" pitchFamily="2" charset="-78"/>
              </a:rPr>
              <a:t>مراقبت </a:t>
            </a:r>
            <a:r>
              <a:rPr lang="fa-IR" sz="2000" b="1" dirty="0">
                <a:cs typeface="B Nazanin" pitchFamily="2" charset="-78"/>
              </a:rPr>
              <a:t>حین بارداری فرصتی استثنایی برای شناسایی </a:t>
            </a:r>
            <a:r>
              <a:rPr lang="fa-IR" sz="2000" b="1" dirty="0" smtClean="0">
                <a:cs typeface="B Nazanin" pitchFamily="2" charset="-78"/>
              </a:rPr>
              <a:t>زنان در معرض خشونت و </a:t>
            </a:r>
            <a:r>
              <a:rPr lang="fa-IR" sz="2000" b="1" dirty="0">
                <a:cs typeface="B Nazanin" pitchFamily="2" charset="-78"/>
              </a:rPr>
              <a:t>ارائه </a:t>
            </a:r>
            <a:r>
              <a:rPr lang="fa-IR" sz="2000" b="1" dirty="0" smtClean="0">
                <a:cs typeface="B Nazanin" pitchFamily="2" charset="-78"/>
              </a:rPr>
              <a:t>راهکار به ایشان</a:t>
            </a:r>
          </a:p>
          <a:p>
            <a:pPr algn="r" rtl="1"/>
            <a:endParaRPr lang="fa-IR" sz="2000" b="1" dirty="0" smtClean="0">
              <a:cs typeface="B Nazanin" pitchFamily="2" charset="-78"/>
            </a:endParaRPr>
          </a:p>
          <a:p>
            <a:pPr algn="r" rtl="1"/>
            <a:r>
              <a:rPr lang="fa-IR" sz="2000" b="1" dirty="0" smtClean="0">
                <a:cs typeface="B Nazanin" pitchFamily="2" charset="-78"/>
              </a:rPr>
              <a:t>مشاوره </a:t>
            </a:r>
            <a:r>
              <a:rPr lang="fa-IR" sz="2000" b="1" dirty="0">
                <a:cs typeface="B Nazanin" pitchFamily="2" charset="-78"/>
              </a:rPr>
              <a:t>های آموزشی، روانی و درمانی </a:t>
            </a:r>
            <a:r>
              <a:rPr lang="fa-IR" sz="2000" b="1" dirty="0" smtClean="0">
                <a:cs typeface="B Nazanin" pitchFamily="2" charset="-78"/>
              </a:rPr>
              <a:t> </a:t>
            </a:r>
          </a:p>
          <a:p>
            <a:pPr algn="r" rtl="1"/>
            <a:endParaRPr lang="fa-IR" sz="2000" b="1" dirty="0" smtClean="0">
              <a:cs typeface="B Nazanin" pitchFamily="2" charset="-78"/>
            </a:endParaRPr>
          </a:p>
          <a:p>
            <a:pPr algn="r" rtl="1"/>
            <a:r>
              <a:rPr lang="fa-IR" sz="2000" b="1" dirty="0" smtClean="0">
                <a:cs typeface="B Nazanin" pitchFamily="2" charset="-78"/>
              </a:rPr>
              <a:t>امکان </a:t>
            </a:r>
            <a:r>
              <a:rPr lang="fa-IR" sz="2000" b="1" dirty="0">
                <a:cs typeface="B Nazanin" pitchFamily="2" charset="-78"/>
              </a:rPr>
              <a:t>غربالگری فعال، </a:t>
            </a:r>
            <a:endParaRPr lang="fa-IR" sz="2000" b="1" dirty="0" smtClean="0">
              <a:cs typeface="B Nazanin" pitchFamily="2" charset="-78"/>
            </a:endParaRPr>
          </a:p>
          <a:p>
            <a:pPr algn="r" rtl="1"/>
            <a:endParaRPr lang="fa-IR" sz="2000" b="1" dirty="0" smtClean="0">
              <a:cs typeface="B Nazanin" pitchFamily="2" charset="-78"/>
            </a:endParaRPr>
          </a:p>
          <a:p>
            <a:pPr algn="r" rtl="1"/>
            <a:r>
              <a:rPr lang="fa-IR" sz="2000" b="1" dirty="0" smtClean="0">
                <a:cs typeface="B Nazanin" pitchFamily="2" charset="-78"/>
              </a:rPr>
              <a:t>مداخلات </a:t>
            </a:r>
            <a:r>
              <a:rPr lang="fa-IR" sz="2000" b="1" dirty="0">
                <a:cs typeface="B Nazanin" pitchFamily="2" charset="-78"/>
              </a:rPr>
              <a:t>به موقع فیزیکی، روانی و اجتماعی را برای زنان خشونت </a:t>
            </a:r>
            <a:r>
              <a:rPr lang="fa-IR" sz="2000" b="1" dirty="0" smtClean="0">
                <a:cs typeface="B Nazanin" pitchFamily="2" charset="-78"/>
              </a:rPr>
              <a:t>دیده</a:t>
            </a:r>
          </a:p>
          <a:p>
            <a:pPr algn="r" rtl="1"/>
            <a:endParaRPr lang="fa-IR" sz="2400" dirty="0" smtClean="0"/>
          </a:p>
        </p:txBody>
      </p:sp>
      <p:sp>
        <p:nvSpPr>
          <p:cNvPr id="2" name="Title 1"/>
          <p:cNvSpPr>
            <a:spLocks noGrp="1"/>
          </p:cNvSpPr>
          <p:nvPr>
            <p:ph type="title"/>
          </p:nvPr>
        </p:nvSpPr>
        <p:spPr>
          <a:xfrm>
            <a:off x="609600" y="873760"/>
            <a:ext cx="10972800" cy="1158240"/>
          </a:xfrm>
        </p:spPr>
        <p:txBody>
          <a:bodyPr>
            <a:normAutofit fontScale="90000"/>
          </a:bodyPr>
          <a:lstStyle/>
          <a:p>
            <a:pPr lvl="0" algn="ctr" rtl="1"/>
            <a:r>
              <a:rPr lang="fa-IR" dirty="0" smtClean="0">
                <a:solidFill>
                  <a:srgbClr val="FF0000"/>
                </a:solidFill>
              </a:rPr>
              <a:t>پيشگيري </a:t>
            </a:r>
            <a:r>
              <a:rPr lang="fa-IR" dirty="0">
                <a:solidFill>
                  <a:srgbClr val="FF0000"/>
                </a:solidFill>
              </a:rPr>
              <a:t>و يا كاهش موارد خشونت </a:t>
            </a:r>
            <a:r>
              <a:rPr lang="fa-IR" dirty="0" smtClean="0">
                <a:solidFill>
                  <a:srgbClr val="FF0000"/>
                </a:solidFill>
              </a:rPr>
              <a:t>خانگي با </a:t>
            </a:r>
            <a:r>
              <a:rPr lang="fa-IR" dirty="0">
                <a:solidFill>
                  <a:srgbClr val="FF0000"/>
                </a:solidFill>
              </a:rPr>
              <a:t>توانمندسازي </a:t>
            </a:r>
            <a:r>
              <a:rPr lang="fa-IR" dirty="0" smtClean="0">
                <a:solidFill>
                  <a:srgbClr val="FF0000"/>
                </a:solidFill>
              </a:rPr>
              <a:t>کارکنان بهداشتی</a:t>
            </a:r>
            <a:r>
              <a:rPr lang="en-US" dirty="0"/>
              <a:t/>
            </a:r>
            <a:br>
              <a:rPr lang="en-US" dirty="0"/>
            </a:br>
            <a:endParaRPr lang="en-US" dirty="0"/>
          </a:p>
        </p:txBody>
      </p:sp>
    </p:spTree>
    <p:extLst>
      <p:ext uri="{BB962C8B-B14F-4D97-AF65-F5344CB8AC3E}">
        <p14:creationId xmlns:p14="http://schemas.microsoft.com/office/powerpoint/2010/main" val="18014630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609600" y="1481336"/>
            <a:ext cx="10972800" cy="4909304"/>
          </a:xfrm>
        </p:spPr>
        <p:txBody>
          <a:bodyPr>
            <a:normAutofit/>
          </a:bodyPr>
          <a:lstStyle/>
          <a:p>
            <a:r>
              <a:rPr lang="fa-IR" sz="2000" b="1" dirty="0">
                <a:cs typeface="B Nazanin" pitchFamily="2" charset="-78"/>
              </a:rPr>
              <a:t>خشونت خانگی یک الگوی بدرفتاری جسمی، جنسی، روانی و هیجانی است که توسط یکی از اعضای خانواده برای </a:t>
            </a:r>
            <a:r>
              <a:rPr lang="fa-IR" sz="2000" b="1" dirty="0" smtClean="0">
                <a:cs typeface="B Nazanin" pitchFamily="2" charset="-78"/>
              </a:rPr>
              <a:t>اعمال کنترل </a:t>
            </a:r>
            <a:r>
              <a:rPr lang="fa-IR" sz="2000" b="1" dirty="0">
                <a:cs typeface="B Nazanin" pitchFamily="2" charset="-78"/>
              </a:rPr>
              <a:t>و قدرت، نسبت به سایر اعضای خانواده صورت می گیرد. </a:t>
            </a:r>
            <a:endParaRPr lang="fa-IR" sz="2000" b="1" dirty="0" smtClean="0">
              <a:cs typeface="B Nazanin" pitchFamily="2" charset="-78"/>
            </a:endParaRPr>
          </a:p>
          <a:p>
            <a:endParaRPr lang="fa-IR" sz="2000" b="1" dirty="0" smtClean="0">
              <a:cs typeface="B Nazanin" pitchFamily="2" charset="-78"/>
            </a:endParaRPr>
          </a:p>
          <a:p>
            <a:endParaRPr lang="fa-IR" sz="2000" b="1" dirty="0">
              <a:cs typeface="B Nazanin" pitchFamily="2" charset="-78"/>
            </a:endParaRPr>
          </a:p>
          <a:p>
            <a:r>
              <a:rPr lang="fa-IR" sz="2000" b="1" dirty="0" smtClean="0">
                <a:cs typeface="B Nazanin" pitchFamily="2" charset="-78"/>
              </a:rPr>
              <a:t>اصطلاح </a:t>
            </a:r>
            <a:r>
              <a:rPr lang="fa-IR" sz="2000" b="1" dirty="0">
                <a:cs typeface="B Nazanin" pitchFamily="2" charset="-78"/>
              </a:rPr>
              <a:t>یک الگوی رفتاری اشاره به رفتاری دارد </a:t>
            </a:r>
            <a:r>
              <a:rPr lang="fa-IR" sz="2000" b="1" dirty="0" smtClean="0">
                <a:cs typeface="B Nazanin" pitchFamily="2" charset="-78"/>
              </a:rPr>
              <a:t>که بطور </a:t>
            </a:r>
            <a:r>
              <a:rPr lang="fa-IR" sz="2000" b="1" dirty="0">
                <a:cs typeface="B Nazanin" pitchFamily="2" charset="-78"/>
              </a:rPr>
              <a:t>مکرر اتفاق می افتد و لذا حادثه ای که فقط یک بار ، برای مثال به دلیل یک استرس حاد و موقتی، در </a:t>
            </a:r>
            <a:r>
              <a:rPr lang="fa-IR" sz="2000" b="1" dirty="0" smtClean="0">
                <a:cs typeface="B Nazanin" pitchFamily="2" charset="-78"/>
              </a:rPr>
              <a:t>خانواده اتفاق </a:t>
            </a:r>
            <a:r>
              <a:rPr lang="fa-IR" sz="2000" b="1" dirty="0">
                <a:cs typeface="B Nazanin" pitchFamily="2" charset="-78"/>
              </a:rPr>
              <a:t>می افتد، بد رفتاری محسوب نمی شود. </a:t>
            </a:r>
            <a:endParaRPr lang="fa-IR" sz="2000" b="1" dirty="0" smtClean="0">
              <a:cs typeface="B Nazanin" pitchFamily="2" charset="-78"/>
            </a:endParaRPr>
          </a:p>
          <a:p>
            <a:endParaRPr lang="fa-IR" sz="2000" b="1" dirty="0" smtClean="0">
              <a:cs typeface="B Nazanin" pitchFamily="2" charset="-78"/>
            </a:endParaRPr>
          </a:p>
          <a:p>
            <a:endParaRPr lang="fa-IR" sz="2000" b="1" dirty="0" smtClean="0">
              <a:cs typeface="B Nazanin" pitchFamily="2" charset="-78"/>
            </a:endParaRPr>
          </a:p>
          <a:p>
            <a:r>
              <a:rPr lang="fa-IR" sz="2000" b="1" dirty="0" smtClean="0">
                <a:cs typeface="B Nazanin" pitchFamily="2" charset="-78"/>
              </a:rPr>
              <a:t>بنابراین </a:t>
            </a:r>
            <a:r>
              <a:rPr lang="fa-IR" sz="2000" b="1" dirty="0">
                <a:cs typeface="B Nazanin" pitchFamily="2" charset="-78"/>
              </a:rPr>
              <a:t>خشونت خانگی رفتارهایی است که یک عضو خانواده برای </a:t>
            </a:r>
            <a:r>
              <a:rPr lang="fa-IR" sz="2000" b="1" dirty="0" smtClean="0">
                <a:cs typeface="B Nazanin" pitchFamily="2" charset="-78"/>
              </a:rPr>
              <a:t>کنترل و </a:t>
            </a:r>
            <a:r>
              <a:rPr lang="fa-IR" sz="2000" b="1" dirty="0">
                <a:cs typeface="B Nazanin" pitchFamily="2" charset="-78"/>
              </a:rPr>
              <a:t>تسلط بر عضودیگر خانواده انجام می دهد</a:t>
            </a:r>
            <a:r>
              <a:rPr lang="fa-IR" sz="2000" b="1" dirty="0" smtClean="0">
                <a:cs typeface="B Nazanin" pitchFamily="2" charset="-78"/>
              </a:rPr>
              <a:t>.</a:t>
            </a:r>
          </a:p>
          <a:p>
            <a:endParaRPr lang="fa-IR" sz="2000" b="1" dirty="0">
              <a:cs typeface="B Nazanin" pitchFamily="2" charset="-78"/>
            </a:endParaRPr>
          </a:p>
          <a:p>
            <a:endParaRPr lang="fa-IR" sz="2000" b="1" dirty="0">
              <a:cs typeface="B Nazanin" pitchFamily="2" charset="-78"/>
            </a:endParaRPr>
          </a:p>
          <a:p>
            <a:r>
              <a:rPr lang="fa-IR" sz="2000" b="1" dirty="0" smtClean="0">
                <a:cs typeface="B Nazanin" pitchFamily="2" charset="-78"/>
              </a:rPr>
              <a:t>خشونت برعلیه زنان </a:t>
            </a:r>
            <a:r>
              <a:rPr lang="fa-IR" sz="2000" b="1" dirty="0">
                <a:cs typeface="B Nazanin" pitchFamily="2" charset="-78"/>
              </a:rPr>
              <a:t>انواع مختلفی داشته و فقط شامل خشونت جسمی نیست و شامل انواع بدرفتاری روانی/ هیجانی، جنسی، </a:t>
            </a:r>
            <a:r>
              <a:rPr lang="fa-IR" sz="2000" b="1" dirty="0" smtClean="0">
                <a:cs typeface="B Nazanin" pitchFamily="2" charset="-78"/>
              </a:rPr>
              <a:t>اجتماعی، </a:t>
            </a:r>
            <a:r>
              <a:rPr lang="fa-IR" sz="2000" b="1" dirty="0" smtClean="0">
                <a:cs typeface="B Nazanin" pitchFamily="2" charset="-78"/>
              </a:rPr>
              <a:t>اقتصادی، حقوقی </a:t>
            </a:r>
            <a:r>
              <a:rPr lang="fa-IR" sz="2000" b="1" dirty="0">
                <a:cs typeface="B Nazanin" pitchFamily="2" charset="-78"/>
              </a:rPr>
              <a:t>نیز می </a:t>
            </a:r>
            <a:r>
              <a:rPr lang="fa-IR" sz="2000" b="1" dirty="0" smtClean="0">
                <a:cs typeface="B Nazanin" pitchFamily="2" charset="-78"/>
              </a:rPr>
              <a:t>شود.</a:t>
            </a:r>
            <a:endParaRPr lang="fa-IR" sz="2000" b="1" dirty="0">
              <a:cs typeface="B Nazanin" pitchFamily="2" charset="-78"/>
            </a:endParaRPr>
          </a:p>
        </p:txBody>
      </p:sp>
      <p:sp>
        <p:nvSpPr>
          <p:cNvPr id="3" name="Title 2"/>
          <p:cNvSpPr>
            <a:spLocks noGrp="1"/>
          </p:cNvSpPr>
          <p:nvPr>
            <p:ph type="title"/>
          </p:nvPr>
        </p:nvSpPr>
        <p:spPr/>
        <p:txBody>
          <a:bodyPr/>
          <a:lstStyle/>
          <a:p>
            <a:pPr algn="ctr"/>
            <a:r>
              <a:rPr lang="fa-IR" dirty="0">
                <a:solidFill>
                  <a:srgbClr val="FF0000"/>
                </a:solidFill>
              </a:rPr>
              <a:t>تعریف خشونت </a:t>
            </a:r>
          </a:p>
        </p:txBody>
      </p:sp>
    </p:spTree>
    <p:extLst>
      <p:ext uri="{BB962C8B-B14F-4D97-AF65-F5344CB8AC3E}">
        <p14:creationId xmlns:p14="http://schemas.microsoft.com/office/powerpoint/2010/main" val="227438191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09600" y="1066800"/>
            <a:ext cx="10972800" cy="4940499"/>
          </a:xfrm>
        </p:spPr>
        <p:txBody>
          <a:bodyPr>
            <a:normAutofit fontScale="92500" lnSpcReduction="10000"/>
          </a:bodyPr>
          <a:lstStyle/>
          <a:p>
            <a:pPr algn="r" rtl="1"/>
            <a:endParaRPr lang="fa-IR" sz="2000" b="1" dirty="0" smtClean="0">
              <a:cs typeface="B Nazanin" pitchFamily="2" charset="-78"/>
            </a:endParaRPr>
          </a:p>
          <a:p>
            <a:r>
              <a:rPr lang="fa-IR" sz="2000" b="1" dirty="0">
                <a:cs typeface="B Nazanin" pitchFamily="2" charset="-78"/>
              </a:rPr>
              <a:t>بهتر این است که سوالات مربوط به خشونت و همسرآزاری الزاما در زمانی پرسیده شود که فرد تنهاست تا امنیت خانم به خطر نیفتد. </a:t>
            </a:r>
          </a:p>
          <a:p>
            <a:endParaRPr lang="fa-IR" sz="2000" b="1" dirty="0">
              <a:cs typeface="B Nazanin" pitchFamily="2" charset="-78"/>
            </a:endParaRPr>
          </a:p>
          <a:p>
            <a:r>
              <a:rPr lang="fa-IR" sz="2000" b="1" dirty="0">
                <a:cs typeface="B Nazanin" pitchFamily="2" charset="-78"/>
              </a:rPr>
              <a:t>طرح یک پرسش ساده مانند اینکه " آیا مورد خشونت قرار گرفته ای؟" بکار نمی آید زیرا که مادر درک نمی کند که دقیقا منظور شما از خشونت چه رفتاری از سوی همسرش بوده است. </a:t>
            </a:r>
            <a:r>
              <a:rPr lang="fa-IR" sz="2000" b="1" dirty="0" smtClean="0">
                <a:cs typeface="B Nazanin" pitchFamily="2" charset="-78"/>
              </a:rPr>
              <a:t>(آیا در منزل احساس امنیت می کگنی؟آیا در منزل ازکسی میترسی و یا کسی تو را تهدید می کند)</a:t>
            </a:r>
            <a:endParaRPr lang="fa-IR" sz="2000" b="1" dirty="0">
              <a:cs typeface="B Nazanin" pitchFamily="2" charset="-78"/>
            </a:endParaRPr>
          </a:p>
          <a:p>
            <a:pPr algn="r" rtl="1"/>
            <a:endParaRPr lang="fa-IR" sz="2000" b="1" dirty="0">
              <a:cs typeface="B Nazanin" pitchFamily="2" charset="-78"/>
            </a:endParaRPr>
          </a:p>
          <a:p>
            <a:pPr algn="r" rtl="1"/>
            <a:r>
              <a:rPr lang="fa-IR" sz="2000" b="1" dirty="0" smtClean="0">
                <a:cs typeface="B Nazanin" pitchFamily="2" charset="-78"/>
              </a:rPr>
              <a:t>یک </a:t>
            </a:r>
            <a:r>
              <a:rPr lang="fa-IR" sz="2000" b="1" dirty="0">
                <a:cs typeface="B Nazanin" pitchFamily="2" charset="-78"/>
              </a:rPr>
              <a:t>رابطه ی توام با اعتماد و بدون قضاوت بین مراجع و مراقب سلامت باید شکل بگیرد. </a:t>
            </a:r>
            <a:endParaRPr lang="fa-IR" sz="2000" b="1" dirty="0" smtClean="0">
              <a:cs typeface="B Nazanin" pitchFamily="2" charset="-78"/>
            </a:endParaRPr>
          </a:p>
          <a:p>
            <a:pPr algn="r" rtl="1"/>
            <a:endParaRPr lang="fa-IR" sz="2000" b="1" dirty="0" smtClean="0">
              <a:cs typeface="B Nazanin" pitchFamily="2" charset="-78"/>
            </a:endParaRPr>
          </a:p>
          <a:p>
            <a:pPr algn="r" rtl="1"/>
            <a:r>
              <a:rPr lang="fa-IR" sz="2000" b="1" dirty="0" smtClean="0">
                <a:solidFill>
                  <a:srgbClr val="FF0000"/>
                </a:solidFill>
                <a:cs typeface="B Nazanin" pitchFamily="2" charset="-78"/>
              </a:rPr>
              <a:t>نحوه طرح </a:t>
            </a:r>
            <a:r>
              <a:rPr lang="fa-IR" sz="2000" b="1" dirty="0">
                <a:solidFill>
                  <a:srgbClr val="FF0000"/>
                </a:solidFill>
                <a:cs typeface="B Nazanin" pitchFamily="2" charset="-78"/>
              </a:rPr>
              <a:t>موضوع </a:t>
            </a:r>
            <a:r>
              <a:rPr lang="fa-IR" sz="2000" b="1" dirty="0" smtClean="0">
                <a:solidFill>
                  <a:srgbClr val="FF0000"/>
                </a:solidFill>
                <a:cs typeface="B Nazanin" pitchFamily="2" charset="-78"/>
              </a:rPr>
              <a:t>:</a:t>
            </a:r>
          </a:p>
          <a:p>
            <a:pPr algn="r" rtl="1"/>
            <a:endParaRPr lang="fa-IR" sz="2000" b="1" dirty="0" smtClean="0">
              <a:cs typeface="B Nazanin" pitchFamily="2" charset="-78"/>
            </a:endParaRPr>
          </a:p>
          <a:p>
            <a:pPr algn="r" rtl="1"/>
            <a:r>
              <a:rPr lang="fa-IR" sz="2000" b="1" dirty="0" smtClean="0">
                <a:cs typeface="B Nazanin" pitchFamily="2" charset="-78"/>
              </a:rPr>
              <a:t>موضوع را </a:t>
            </a:r>
            <a:r>
              <a:rPr lang="fa-IR" sz="2000" b="1" dirty="0">
                <a:cs typeface="B Nazanin" pitchFamily="2" charset="-78"/>
              </a:rPr>
              <a:t>با تشریح دلیل اینکه </a:t>
            </a:r>
            <a:r>
              <a:rPr lang="fa-IR" sz="2000" b="1" dirty="0" smtClean="0">
                <a:cs typeface="B Nazanin" pitchFamily="2" charset="-78"/>
              </a:rPr>
              <a:t>چرا شما </a:t>
            </a:r>
            <a:r>
              <a:rPr lang="fa-IR" sz="2000" b="1" dirty="0">
                <a:cs typeface="B Nazanin" pitchFamily="2" charset="-78"/>
              </a:rPr>
              <a:t>دارید به این مساله می پردازید، آغاز کنید. </a:t>
            </a:r>
            <a:endParaRPr lang="fa-IR" sz="2000" b="1" dirty="0" smtClean="0">
              <a:cs typeface="B Nazanin" pitchFamily="2" charset="-78"/>
            </a:endParaRPr>
          </a:p>
          <a:p>
            <a:pPr algn="r" rtl="1"/>
            <a:r>
              <a:rPr lang="fa-IR" sz="2000" b="1" dirty="0">
                <a:cs typeface="B Nazanin" pitchFamily="2" charset="-78"/>
              </a:rPr>
              <a:t>" چون ما می دانیم که خشونت علیه زنان بسیار شایع است و ما می توانیم به افراد در این زمینه کمک کنیم، من از همه ی مراجعه کنندگانم درباره ی خشونت یا هرگونه آزار احتمالی در رابطه ی خانوادگی سوال میکنم. آیا ممکن است از شما یک تعدادی سوال بپرسم؟ "</a:t>
            </a:r>
            <a:endParaRPr lang="en-US" sz="2000" b="1" dirty="0">
              <a:cs typeface="B Nazanin" pitchFamily="2" charset="-78"/>
            </a:endParaRPr>
          </a:p>
          <a:p>
            <a:pPr algn="r" rtl="1"/>
            <a:endParaRPr lang="en-US" dirty="0"/>
          </a:p>
        </p:txBody>
      </p:sp>
      <p:sp>
        <p:nvSpPr>
          <p:cNvPr id="2" name="Title 1"/>
          <p:cNvSpPr>
            <a:spLocks noGrp="1"/>
          </p:cNvSpPr>
          <p:nvPr>
            <p:ph type="title"/>
          </p:nvPr>
        </p:nvSpPr>
        <p:spPr/>
        <p:txBody>
          <a:bodyPr>
            <a:normAutofit fontScale="90000"/>
          </a:bodyPr>
          <a:lstStyle/>
          <a:p>
            <a:pPr algn="ctr"/>
            <a:r>
              <a:rPr lang="fa-IR" dirty="0">
                <a:solidFill>
                  <a:srgbClr val="FF0000"/>
                </a:solidFill>
              </a:rPr>
              <a:t>شیوه برخورد با قربانیان احتمالی خشونت</a:t>
            </a:r>
            <a:r>
              <a:rPr lang="en-US" b="1" dirty="0"/>
              <a:t/>
            </a:r>
            <a:br>
              <a:rPr lang="en-US" b="1" dirty="0"/>
            </a:br>
            <a:endParaRPr lang="en-US" dirty="0"/>
          </a:p>
        </p:txBody>
      </p:sp>
    </p:spTree>
    <p:extLst>
      <p:ext uri="{BB962C8B-B14F-4D97-AF65-F5344CB8AC3E}">
        <p14:creationId xmlns:p14="http://schemas.microsoft.com/office/powerpoint/2010/main" val="3909654155"/>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77333" y="1648497"/>
            <a:ext cx="10498667" cy="4392866"/>
          </a:xfrm>
        </p:spPr>
        <p:txBody>
          <a:bodyPr>
            <a:noAutofit/>
          </a:bodyPr>
          <a:lstStyle/>
          <a:p>
            <a:pPr lvl="0" algn="just" rtl="1"/>
            <a:r>
              <a:rPr lang="fa-IR" sz="2000" b="1" dirty="0">
                <a:cs typeface="B Nazanin" pitchFamily="2" charset="-78"/>
              </a:rPr>
              <a:t>باید توجه داشت </a:t>
            </a:r>
            <a:r>
              <a:rPr lang="fa-IR" sz="2000" b="1" dirty="0" smtClean="0">
                <a:cs typeface="B Nazanin" pitchFamily="2" charset="-78"/>
              </a:rPr>
              <a:t>که:</a:t>
            </a:r>
          </a:p>
          <a:p>
            <a:pPr lvl="0" algn="just" rtl="1"/>
            <a:endParaRPr lang="fa-IR" sz="2000" b="1" dirty="0" smtClean="0">
              <a:cs typeface="B Nazanin" pitchFamily="2" charset="-78"/>
            </a:endParaRPr>
          </a:p>
          <a:p>
            <a:pPr lvl="0" algn="just" rtl="1"/>
            <a:r>
              <a:rPr lang="fa-IR" sz="2000" b="1" dirty="0" smtClean="0">
                <a:cs typeface="B Nazanin" pitchFamily="2" charset="-78"/>
              </a:rPr>
              <a:t> </a:t>
            </a:r>
            <a:r>
              <a:rPr lang="fa-IR" sz="2000" b="1" dirty="0">
                <a:cs typeface="B Nazanin" pitchFamily="2" charset="-78"/>
              </a:rPr>
              <a:t>صحبت در مورد خشونت برای زنان کار بسیار مشکلی است و نیاز به فراهم شدن فضای مناسب دارد</a:t>
            </a:r>
            <a:r>
              <a:rPr lang="en-US" sz="2000" b="1" dirty="0">
                <a:cs typeface="B Nazanin" pitchFamily="2" charset="-78"/>
              </a:rPr>
              <a:t>.</a:t>
            </a:r>
          </a:p>
          <a:p>
            <a:pPr lvl="0" algn="just" rtl="1"/>
            <a:r>
              <a:rPr lang="fa-IR" sz="2000" b="1" dirty="0">
                <a:cs typeface="B Nazanin" pitchFamily="2" charset="-78"/>
              </a:rPr>
              <a:t>از دیدگاه زنان خشونت دیده، برقراری ارتباط، همدلی</a:t>
            </a:r>
            <a:r>
              <a:rPr lang="en-US" sz="2000" b="1" dirty="0">
                <a:cs typeface="B Nazanin" pitchFamily="2" charset="-78"/>
              </a:rPr>
              <a:t> )</a:t>
            </a:r>
            <a:r>
              <a:rPr lang="fa-IR" sz="2000" b="1" dirty="0">
                <a:cs typeface="B Nazanin" pitchFamily="2" charset="-78"/>
              </a:rPr>
              <a:t>درک موقعیت و احساس آنان</a:t>
            </a:r>
            <a:r>
              <a:rPr lang="en-US" sz="2000" b="1" dirty="0" smtClean="0">
                <a:cs typeface="B Nazanin" pitchFamily="2" charset="-78"/>
              </a:rPr>
              <a:t>(</a:t>
            </a:r>
            <a:r>
              <a:rPr lang="fa-IR" sz="2000" b="1" dirty="0" smtClean="0">
                <a:cs typeface="B Nazanin" pitchFamily="2" charset="-78"/>
              </a:rPr>
              <a:t> و </a:t>
            </a:r>
            <a:r>
              <a:rPr lang="fa-IR" sz="2000" b="1" dirty="0">
                <a:cs typeface="B Nazanin" pitchFamily="2" charset="-78"/>
              </a:rPr>
              <a:t>شنیده شدن حرفهایشان در اولویت قرار دارد</a:t>
            </a:r>
            <a:r>
              <a:rPr lang="en-US" sz="2000" b="1" dirty="0" smtClean="0">
                <a:cs typeface="B Nazanin" pitchFamily="2" charset="-78"/>
              </a:rPr>
              <a:t>.</a:t>
            </a:r>
            <a:endParaRPr lang="fa-IR" sz="2000" b="1" dirty="0" smtClean="0">
              <a:cs typeface="B Nazanin" pitchFamily="2" charset="-78"/>
            </a:endParaRPr>
          </a:p>
          <a:p>
            <a:pPr lvl="0" algn="just" rtl="1"/>
            <a:endParaRPr lang="en-US" sz="2000" b="1" dirty="0">
              <a:cs typeface="B Nazanin" pitchFamily="2" charset="-78"/>
            </a:endParaRPr>
          </a:p>
          <a:p>
            <a:pPr lvl="0" algn="just" rtl="1"/>
            <a:r>
              <a:rPr lang="fa-IR" sz="2000" b="1" dirty="0">
                <a:cs typeface="B Nazanin" pitchFamily="2" charset="-78"/>
              </a:rPr>
              <a:t>هنگام مصاحبه بهتر است ضمن گوش دادن به صحبت های مراجعه کننده و توجه به شکایات او، با تکان دادن سر و استفاده از عباراتی مانند </a:t>
            </a:r>
            <a:r>
              <a:rPr lang="en-US" sz="2000" b="1" dirty="0">
                <a:cs typeface="B Nazanin" pitchFamily="2" charset="-78"/>
              </a:rPr>
              <a:t>“</a:t>
            </a:r>
            <a:r>
              <a:rPr lang="fa-IR" sz="2000" b="1" dirty="0">
                <a:cs typeface="B Nazanin" pitchFamily="2" charset="-78"/>
              </a:rPr>
              <a:t>خیلی اذیت شدید</a:t>
            </a:r>
            <a:r>
              <a:rPr lang="en-US" sz="2000" b="1" dirty="0">
                <a:cs typeface="B Nazanin" pitchFamily="2" charset="-78"/>
              </a:rPr>
              <a:t>”</a:t>
            </a:r>
            <a:r>
              <a:rPr lang="fa-IR" sz="2000" b="1" dirty="0">
                <a:cs typeface="B Nazanin" pitchFamily="2" charset="-78"/>
              </a:rPr>
              <a:t>، </a:t>
            </a:r>
            <a:r>
              <a:rPr lang="en-US" sz="2000" b="1" dirty="0">
                <a:cs typeface="B Nazanin" pitchFamily="2" charset="-78"/>
              </a:rPr>
              <a:t>“</a:t>
            </a:r>
            <a:r>
              <a:rPr lang="fa-IR" sz="2000" b="1" dirty="0">
                <a:cs typeface="B Nazanin" pitchFamily="2" charset="-78"/>
              </a:rPr>
              <a:t>میفهمم</a:t>
            </a:r>
            <a:r>
              <a:rPr lang="en-US" sz="2000" b="1" dirty="0">
                <a:cs typeface="B Nazanin" pitchFamily="2" charset="-78"/>
              </a:rPr>
              <a:t>” </a:t>
            </a:r>
            <a:r>
              <a:rPr lang="fa-IR" sz="2000" b="1" dirty="0">
                <a:cs typeface="B Nazanin" pitchFamily="2" charset="-78"/>
              </a:rPr>
              <a:t>،</a:t>
            </a:r>
            <a:r>
              <a:rPr lang="en-US" sz="2000" b="1" dirty="0">
                <a:cs typeface="B Nazanin" pitchFamily="2" charset="-78"/>
              </a:rPr>
              <a:t>... </a:t>
            </a:r>
            <a:r>
              <a:rPr lang="fa-IR" sz="2000" b="1" dirty="0">
                <a:cs typeface="B Nazanin" pitchFamily="2" charset="-78"/>
              </a:rPr>
              <a:t>ارتباط مناسب را برقرارکنید</a:t>
            </a:r>
            <a:r>
              <a:rPr lang="en-US" sz="2000" b="1" dirty="0">
                <a:cs typeface="B Nazanin" pitchFamily="2" charset="-78"/>
              </a:rPr>
              <a:t>.</a:t>
            </a:r>
          </a:p>
          <a:p>
            <a:pPr lvl="0" algn="just" rtl="1"/>
            <a:r>
              <a:rPr lang="fa-IR" sz="2000" b="1" dirty="0">
                <a:cs typeface="B Nazanin" pitchFamily="2" charset="-78"/>
              </a:rPr>
              <a:t>میتوانید از جملات حمایت کننده زیر استفاده کنید</a:t>
            </a:r>
            <a:r>
              <a:rPr lang="en-US" sz="2000" b="1" dirty="0">
                <a:cs typeface="B Nazanin" pitchFamily="2" charset="-78"/>
              </a:rPr>
              <a:t>:</a:t>
            </a:r>
          </a:p>
          <a:p>
            <a:pPr lvl="0" algn="just" rtl="1"/>
            <a:r>
              <a:rPr lang="fa-IR" sz="2000" b="1" dirty="0">
                <a:cs typeface="B Nazanin" pitchFamily="2" charset="-78"/>
              </a:rPr>
              <a:t>خوشحالم که </a:t>
            </a:r>
            <a:r>
              <a:rPr lang="fa-IR" sz="2000" b="1" dirty="0" smtClean="0">
                <a:cs typeface="B Nazanin" pitchFamily="2" charset="-78"/>
              </a:rPr>
              <a:t>موضوع </a:t>
            </a:r>
            <a:r>
              <a:rPr lang="fa-IR" sz="2000" b="1" dirty="0">
                <a:cs typeface="B Nazanin" pitchFamily="2" charset="-78"/>
              </a:rPr>
              <a:t>را با من در میان گذاشتید؛ می خواهم کمکتان کنم؛ نگران سلامتیتان هستم؛</a:t>
            </a:r>
            <a:endParaRPr lang="en-US" sz="2000" b="1" dirty="0">
              <a:cs typeface="B Nazanin" pitchFamily="2" charset="-78"/>
            </a:endParaRPr>
          </a:p>
          <a:p>
            <a:pPr lvl="0" algn="just" rtl="1"/>
            <a:r>
              <a:rPr lang="fa-IR" sz="2000" b="1" dirty="0">
                <a:cs typeface="B Nazanin" pitchFamily="2" charset="-78"/>
              </a:rPr>
              <a:t>شما مقصر نیستید؛ و من میتوانم شما را به متخصصینی معرفی کنم که راهنماییتان کنند</a:t>
            </a:r>
            <a:r>
              <a:rPr lang="en-US" sz="2000" b="1" dirty="0">
                <a:cs typeface="B Nazanin" pitchFamily="2" charset="-78"/>
              </a:rPr>
              <a:t>.</a:t>
            </a:r>
          </a:p>
        </p:txBody>
      </p:sp>
      <p:sp>
        <p:nvSpPr>
          <p:cNvPr id="2" name="Title 1"/>
          <p:cNvSpPr>
            <a:spLocks noGrp="1"/>
          </p:cNvSpPr>
          <p:nvPr>
            <p:ph type="title"/>
          </p:nvPr>
        </p:nvSpPr>
        <p:spPr>
          <a:xfrm>
            <a:off x="609600" y="558800"/>
            <a:ext cx="10972800" cy="858838"/>
          </a:xfrm>
        </p:spPr>
        <p:txBody>
          <a:bodyPr>
            <a:normAutofit fontScale="90000"/>
          </a:bodyPr>
          <a:lstStyle/>
          <a:p>
            <a:pPr algn="ctr"/>
            <a:r>
              <a:rPr lang="fa-IR" dirty="0">
                <a:solidFill>
                  <a:srgbClr val="FF0000"/>
                </a:solidFill>
              </a:rPr>
              <a:t>شیوه برخورد با قربانیان احتمالی خشونت</a:t>
            </a:r>
            <a:r>
              <a:rPr lang="en-US" b="1" dirty="0"/>
              <a:t/>
            </a:r>
            <a:br>
              <a:rPr lang="en-US" b="1" dirty="0"/>
            </a:br>
            <a:endParaRPr lang="en-US" dirty="0"/>
          </a:p>
        </p:txBody>
      </p:sp>
    </p:spTree>
    <p:extLst>
      <p:ext uri="{BB962C8B-B14F-4D97-AF65-F5344CB8AC3E}">
        <p14:creationId xmlns:p14="http://schemas.microsoft.com/office/powerpoint/2010/main" val="213621596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09600" y="1889760"/>
            <a:ext cx="10972800" cy="4612640"/>
          </a:xfrm>
        </p:spPr>
        <p:txBody>
          <a:bodyPr>
            <a:normAutofit/>
          </a:bodyPr>
          <a:lstStyle/>
          <a:p>
            <a:pPr lvl="0" algn="just" rtl="1"/>
            <a:r>
              <a:rPr lang="fa-IR" sz="2000" b="1" dirty="0" smtClean="0">
                <a:cs typeface="B Nazanin" pitchFamily="2" charset="-78"/>
              </a:rPr>
              <a:t>سهم </a:t>
            </a:r>
            <a:r>
              <a:rPr lang="fa-IR" sz="2000" b="1" dirty="0">
                <a:cs typeface="B Nazanin" pitchFamily="2" charset="-78"/>
              </a:rPr>
              <a:t>شما در این دعوا چه بود</a:t>
            </a:r>
            <a:r>
              <a:rPr lang="fa-IR" sz="2000" b="1" dirty="0" smtClean="0">
                <a:cs typeface="B Nazanin" pitchFamily="2" charset="-78"/>
              </a:rPr>
              <a:t>؟</a:t>
            </a:r>
          </a:p>
          <a:p>
            <a:pPr lvl="0" algn="just" rtl="1"/>
            <a:endParaRPr lang="en-US" sz="2000" b="1" dirty="0">
              <a:cs typeface="B Nazanin" pitchFamily="2" charset="-78"/>
            </a:endParaRPr>
          </a:p>
          <a:p>
            <a:pPr lvl="0" algn="just" rtl="1"/>
            <a:r>
              <a:rPr lang="en-US" sz="2000" b="1" dirty="0">
                <a:cs typeface="B Nazanin" pitchFamily="2" charset="-78"/>
              </a:rPr>
              <a:t> </a:t>
            </a:r>
            <a:r>
              <a:rPr lang="fa-IR" sz="2000" b="1" dirty="0">
                <a:cs typeface="B Nazanin" pitchFamily="2" charset="-78"/>
              </a:rPr>
              <a:t>شما که می دانستید عصبانی است چرا با او جر و بحث کردید؟ </a:t>
            </a:r>
            <a:endParaRPr lang="fa-IR" sz="2000" b="1" dirty="0" smtClean="0">
              <a:cs typeface="B Nazanin" pitchFamily="2" charset="-78"/>
            </a:endParaRPr>
          </a:p>
          <a:p>
            <a:pPr lvl="0" algn="just" rtl="1"/>
            <a:endParaRPr lang="en-US" sz="2000" b="1" dirty="0">
              <a:cs typeface="B Nazanin" pitchFamily="2" charset="-78"/>
            </a:endParaRPr>
          </a:p>
          <a:p>
            <a:pPr lvl="0" algn="just" rtl="1"/>
            <a:r>
              <a:rPr lang="fa-IR" sz="2000" b="1" dirty="0">
                <a:cs typeface="B Nazanin" pitchFamily="2" charset="-78"/>
              </a:rPr>
              <a:t>چرا زودتر به من نگفتید</a:t>
            </a:r>
            <a:r>
              <a:rPr lang="fa-IR" sz="2000" b="1" dirty="0" smtClean="0">
                <a:cs typeface="B Nazanin" pitchFamily="2" charset="-78"/>
              </a:rPr>
              <a:t>؟</a:t>
            </a:r>
          </a:p>
          <a:p>
            <a:pPr lvl="0" algn="just" rtl="1"/>
            <a:endParaRPr lang="en-US" sz="2000" b="1" dirty="0">
              <a:cs typeface="B Nazanin" pitchFamily="2" charset="-78"/>
            </a:endParaRPr>
          </a:p>
          <a:p>
            <a:pPr lvl="0" algn="just" rtl="1"/>
            <a:r>
              <a:rPr lang="en-US" sz="2000" b="1" dirty="0">
                <a:cs typeface="B Nazanin" pitchFamily="2" charset="-78"/>
              </a:rPr>
              <a:t> </a:t>
            </a:r>
            <a:r>
              <a:rPr lang="fa-IR" sz="2000" b="1" dirty="0">
                <a:cs typeface="B Nazanin" pitchFamily="2" charset="-78"/>
              </a:rPr>
              <a:t>چرا همان بار اولی که کتکتان زد، ترکش نکردید</a:t>
            </a:r>
            <a:r>
              <a:rPr lang="fa-IR" sz="2000" b="1" dirty="0" smtClean="0">
                <a:cs typeface="B Nazanin" pitchFamily="2" charset="-78"/>
              </a:rPr>
              <a:t>؟</a:t>
            </a:r>
          </a:p>
          <a:p>
            <a:pPr lvl="0" algn="just" rtl="1"/>
            <a:endParaRPr lang="en-US" sz="2000" b="1" dirty="0">
              <a:cs typeface="B Nazanin" pitchFamily="2" charset="-78"/>
            </a:endParaRPr>
          </a:p>
          <a:p>
            <a:pPr algn="just" rtl="1"/>
            <a:endParaRPr lang="en-US" sz="2000" b="1" dirty="0">
              <a:cs typeface="B Nazanin" pitchFamily="2" charset="-78"/>
            </a:endParaRPr>
          </a:p>
        </p:txBody>
      </p:sp>
      <p:sp>
        <p:nvSpPr>
          <p:cNvPr id="2" name="Title 1"/>
          <p:cNvSpPr>
            <a:spLocks noGrp="1"/>
          </p:cNvSpPr>
          <p:nvPr>
            <p:ph type="title"/>
          </p:nvPr>
        </p:nvSpPr>
        <p:spPr/>
        <p:txBody>
          <a:bodyPr>
            <a:normAutofit fontScale="90000"/>
          </a:bodyPr>
          <a:lstStyle/>
          <a:p>
            <a:pPr algn="ctr" rtl="1"/>
            <a:r>
              <a:rPr lang="fa-IR" b="1" dirty="0">
                <a:solidFill>
                  <a:srgbClr val="FF0000"/>
                </a:solidFill>
              </a:rPr>
              <a:t>جملاتی که در این موقعیتها نباید به کار برد عبارتند از:</a:t>
            </a:r>
            <a:r>
              <a:rPr lang="en-US" dirty="0"/>
              <a:t/>
            </a:r>
            <a:br>
              <a:rPr lang="en-US" dirty="0"/>
            </a:br>
            <a:endParaRPr lang="en-US" dirty="0"/>
          </a:p>
        </p:txBody>
      </p:sp>
    </p:spTree>
    <p:extLst>
      <p:ext uri="{BB962C8B-B14F-4D97-AF65-F5344CB8AC3E}">
        <p14:creationId xmlns:p14="http://schemas.microsoft.com/office/powerpoint/2010/main" val="399580400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77333" y="955040"/>
            <a:ext cx="10864427" cy="5659120"/>
          </a:xfrm>
        </p:spPr>
        <p:txBody>
          <a:bodyPr>
            <a:noAutofit/>
          </a:bodyPr>
          <a:lstStyle/>
          <a:p>
            <a:pPr lvl="0" algn="just" rtl="1"/>
            <a:r>
              <a:rPr lang="fa-IR" sz="2000" b="1" dirty="0" smtClean="0">
                <a:cs typeface="B Nazanin" pitchFamily="2" charset="-78"/>
              </a:rPr>
              <a:t>نباید </a:t>
            </a:r>
            <a:r>
              <a:rPr lang="fa-IR" sz="2000" b="1" dirty="0">
                <a:cs typeface="B Nazanin" pitchFamily="2" charset="-78"/>
              </a:rPr>
              <a:t>راز فرد را برملا </a:t>
            </a:r>
            <a:r>
              <a:rPr lang="fa-IR" sz="2000" b="1" dirty="0" smtClean="0">
                <a:cs typeface="B Nazanin" pitchFamily="2" charset="-78"/>
              </a:rPr>
              <a:t>کرد</a:t>
            </a:r>
          </a:p>
          <a:p>
            <a:pPr lvl="0" algn="just" rtl="1"/>
            <a:endParaRPr lang="en-US" sz="2000" b="1" dirty="0">
              <a:cs typeface="B Nazanin" pitchFamily="2" charset="-78"/>
            </a:endParaRPr>
          </a:p>
          <a:p>
            <a:pPr lvl="0" algn="just" rtl="1"/>
            <a:r>
              <a:rPr lang="fa-IR" sz="2000" b="1" dirty="0">
                <a:cs typeface="B Nazanin" pitchFamily="2" charset="-78"/>
              </a:rPr>
              <a:t>نباید خطر خشونت را ناچیز شمرده و دست کم گرفت. </a:t>
            </a:r>
            <a:endParaRPr lang="fa-IR" sz="2000" b="1" dirty="0" smtClean="0">
              <a:cs typeface="B Nazanin" pitchFamily="2" charset="-78"/>
            </a:endParaRPr>
          </a:p>
          <a:p>
            <a:pPr lvl="0" algn="just" rtl="1"/>
            <a:endParaRPr lang="en-US" sz="2000" b="1" dirty="0">
              <a:cs typeface="B Nazanin" pitchFamily="2" charset="-78"/>
            </a:endParaRPr>
          </a:p>
          <a:p>
            <a:pPr lvl="0" algn="just" rtl="1"/>
            <a:r>
              <a:rPr lang="fa-IR" sz="2000" b="1" dirty="0">
                <a:cs typeface="B Nazanin" pitchFamily="2" charset="-78"/>
              </a:rPr>
              <a:t>نیاید تصور شود حال که فرد سال هاست که در چنین شرایطی زندگی کرده، پس موضوع چندان هم جدی نیست</a:t>
            </a:r>
            <a:r>
              <a:rPr lang="fa-IR" sz="2000" b="1" dirty="0" smtClean="0">
                <a:cs typeface="B Nazanin" pitchFamily="2" charset="-78"/>
              </a:rPr>
              <a:t>.</a:t>
            </a:r>
          </a:p>
          <a:p>
            <a:pPr lvl="0" algn="just" rtl="1"/>
            <a:endParaRPr lang="en-US" sz="2000" b="1" dirty="0">
              <a:cs typeface="B Nazanin" pitchFamily="2" charset="-78"/>
            </a:endParaRPr>
          </a:p>
          <a:p>
            <a:pPr lvl="0" algn="just" rtl="1"/>
            <a:r>
              <a:rPr lang="fa-IR" sz="2000" b="1" dirty="0">
                <a:cs typeface="B Nazanin" pitchFamily="2" charset="-78"/>
              </a:rPr>
              <a:t>نباید او را سرزنش کرد و با پرسیدن سوالاتی نظیر "چرا ترکش نمیکنی؟ چرا در این رابطه مانده ای؟ چرا به او اجازه میدهی چنین رفتاری با تو داشته باشد؟ چرا زودتر به من نگفتی " او را آزار داد</a:t>
            </a:r>
            <a:r>
              <a:rPr lang="fa-IR" sz="2000" b="1" dirty="0" smtClean="0">
                <a:cs typeface="B Nazanin" pitchFamily="2" charset="-78"/>
              </a:rPr>
              <a:t>.</a:t>
            </a:r>
          </a:p>
          <a:p>
            <a:pPr lvl="0" algn="just" rtl="1"/>
            <a:endParaRPr lang="en-US" sz="2000" b="1" dirty="0">
              <a:cs typeface="B Nazanin" pitchFamily="2" charset="-78"/>
            </a:endParaRPr>
          </a:p>
          <a:p>
            <a:pPr lvl="0" algn="just" rtl="1"/>
            <a:r>
              <a:rPr lang="fa-IR" sz="2000" b="1" dirty="0">
                <a:cs typeface="B Nazanin" pitchFamily="2" charset="-78"/>
              </a:rPr>
              <a:t>نباید به استقلال و آزادی مراجعه کننده بی توجهی کرد. توصیه هایی نظیر طلاق، ترک خانه، استقلال او را زیر سوال میبرد و نباید انجام شود</a:t>
            </a:r>
            <a:r>
              <a:rPr lang="en-US" sz="2000" b="1" dirty="0" smtClean="0">
                <a:cs typeface="B Nazanin" pitchFamily="2" charset="-78"/>
              </a:rPr>
              <a:t>.</a:t>
            </a:r>
            <a:endParaRPr lang="fa-IR" sz="2000" b="1" dirty="0" smtClean="0">
              <a:cs typeface="B Nazanin" pitchFamily="2" charset="-78"/>
            </a:endParaRPr>
          </a:p>
          <a:p>
            <a:pPr lvl="0" algn="just" rtl="1"/>
            <a:endParaRPr lang="en-US" sz="2000" b="1" dirty="0">
              <a:cs typeface="B Nazanin" pitchFamily="2" charset="-78"/>
            </a:endParaRPr>
          </a:p>
          <a:p>
            <a:pPr lvl="0" algn="just" rtl="1"/>
            <a:r>
              <a:rPr lang="fa-IR" sz="2000" b="1" dirty="0">
                <a:cs typeface="B Nazanin" pitchFamily="2" charset="-78"/>
              </a:rPr>
              <a:t>نباید زن کتک خورده را در ایجاد خشونت مقصر دانست</a:t>
            </a:r>
            <a:r>
              <a:rPr lang="en-US" sz="2000" b="1" dirty="0" smtClean="0">
                <a:cs typeface="B Nazanin" pitchFamily="2" charset="-78"/>
              </a:rPr>
              <a:t>.</a:t>
            </a:r>
            <a:endParaRPr lang="fa-IR" sz="2000" b="1" dirty="0" smtClean="0">
              <a:cs typeface="B Nazanin" pitchFamily="2" charset="-78"/>
            </a:endParaRPr>
          </a:p>
          <a:p>
            <a:pPr lvl="0" algn="just" rtl="1"/>
            <a:endParaRPr lang="en-US" sz="2000" b="1" dirty="0">
              <a:cs typeface="B Nazanin" pitchFamily="2" charset="-78"/>
            </a:endParaRPr>
          </a:p>
          <a:p>
            <a:pPr lvl="0" algn="just" rtl="1"/>
            <a:r>
              <a:rPr lang="fa-IR" sz="2000" b="1" dirty="0">
                <a:cs typeface="B Nazanin" pitchFamily="2" charset="-78"/>
              </a:rPr>
              <a:t>نباید قربانی بودن را عادی جلوه دهید، مثلا بگویید، همه زنان کتک میخورند</a:t>
            </a:r>
            <a:r>
              <a:rPr lang="en-US" sz="2000" b="1" dirty="0" smtClean="0">
                <a:cs typeface="B Nazanin" pitchFamily="2" charset="-78"/>
              </a:rPr>
              <a:t>.</a:t>
            </a:r>
            <a:endParaRPr lang="en-US" sz="2000" b="1" dirty="0">
              <a:cs typeface="B Nazanin" pitchFamily="2" charset="-78"/>
            </a:endParaRPr>
          </a:p>
          <a:p>
            <a:pPr lvl="0" algn="just" rtl="1"/>
            <a:r>
              <a:rPr lang="fa-IR" sz="2000" b="1" dirty="0">
                <a:cs typeface="B Nazanin" pitchFamily="2" charset="-78"/>
              </a:rPr>
              <a:t>نباید با مرتکب خشونت برخورد کرد و یا مراجعه کننده را به درگیری با او تشویق کرد</a:t>
            </a:r>
            <a:r>
              <a:rPr lang="en-US" sz="2000" b="1" dirty="0">
                <a:cs typeface="B Nazanin" pitchFamily="2" charset="-78"/>
              </a:rPr>
              <a:t>.</a:t>
            </a:r>
          </a:p>
        </p:txBody>
      </p:sp>
      <p:sp>
        <p:nvSpPr>
          <p:cNvPr id="2" name="Title 1"/>
          <p:cNvSpPr>
            <a:spLocks noGrp="1"/>
          </p:cNvSpPr>
          <p:nvPr>
            <p:ph type="title"/>
          </p:nvPr>
        </p:nvSpPr>
        <p:spPr>
          <a:xfrm>
            <a:off x="677333" y="345441"/>
            <a:ext cx="9716347" cy="660400"/>
          </a:xfrm>
        </p:spPr>
        <p:txBody>
          <a:bodyPr>
            <a:normAutofit fontScale="90000"/>
          </a:bodyPr>
          <a:lstStyle/>
          <a:p>
            <a:pPr algn="ctr"/>
            <a:r>
              <a:rPr lang="fa-IR" b="1" dirty="0">
                <a:solidFill>
                  <a:srgbClr val="FF0000"/>
                </a:solidFill>
              </a:rPr>
              <a:t>مواردی که نباید انجام داد عبارتند از</a:t>
            </a:r>
            <a:r>
              <a:rPr lang="fa-IR" b="1" dirty="0" smtClean="0">
                <a:solidFill>
                  <a:srgbClr val="FF0000"/>
                </a:solidFill>
              </a:rPr>
              <a:t>:</a:t>
            </a:r>
            <a:endParaRPr lang="en-US" dirty="0">
              <a:solidFill>
                <a:srgbClr val="FF0000"/>
              </a:solidFill>
            </a:endParaRPr>
          </a:p>
        </p:txBody>
      </p:sp>
    </p:spTree>
    <p:extLst>
      <p:ext uri="{BB962C8B-B14F-4D97-AF65-F5344CB8AC3E}">
        <p14:creationId xmlns:p14="http://schemas.microsoft.com/office/powerpoint/2010/main" val="257002861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algn="just" rtl="1"/>
            <a:endParaRPr lang="en-US" dirty="0">
              <a:cs typeface="B Nazanin" pitchFamily="2" charset="-78"/>
            </a:endParaRPr>
          </a:p>
          <a:p>
            <a:pPr lvl="0" algn="just" rtl="1"/>
            <a:r>
              <a:rPr lang="fa-IR" sz="2000" b="1" dirty="0">
                <a:cs typeface="B Nazanin" pitchFamily="2" charset="-78"/>
              </a:rPr>
              <a:t>افراد شناسایی شده و یا مشکوک به خشونت را به کارشناس سلامت روان مرکز </a:t>
            </a:r>
            <a:r>
              <a:rPr lang="fa-IR" sz="2000" b="1" dirty="0" smtClean="0">
                <a:cs typeface="B Nazanin" pitchFamily="2" charset="-78"/>
              </a:rPr>
              <a:t>خدمات جامع سلامت به منظور انجام غربالگری تکمیلی ارجاع دهید.</a:t>
            </a:r>
          </a:p>
          <a:p>
            <a:pPr lvl="0" algn="just" rtl="1"/>
            <a:endParaRPr lang="fa-IR" sz="2000" b="1" dirty="0" smtClean="0">
              <a:cs typeface="B Nazanin" pitchFamily="2" charset="-78"/>
            </a:endParaRPr>
          </a:p>
          <a:p>
            <a:pPr lvl="0" algn="just" rtl="1"/>
            <a:r>
              <a:rPr lang="fa-IR" sz="2000" b="1" dirty="0" smtClean="0">
                <a:cs typeface="B Nazanin" pitchFamily="2" charset="-78"/>
              </a:rPr>
              <a:t>یا </a:t>
            </a:r>
            <a:r>
              <a:rPr lang="fa-IR" sz="2000" b="1" dirty="0">
                <a:cs typeface="B Nazanin" pitchFamily="2" charset="-78"/>
              </a:rPr>
              <a:t>در صورت وجود علایم ضرب و شتم به پزشک مرکز ارجاع دهید</a:t>
            </a:r>
            <a:r>
              <a:rPr lang="en-US" sz="2000" b="1" dirty="0" smtClean="0">
                <a:cs typeface="B Nazanin" pitchFamily="2" charset="-78"/>
              </a:rPr>
              <a:t>.</a:t>
            </a:r>
          </a:p>
          <a:p>
            <a:pPr lvl="0" algn="just" rtl="1"/>
            <a:endParaRPr lang="en-US" sz="2000" b="1" dirty="0">
              <a:cs typeface="B Nazanin" pitchFamily="2" charset="-78"/>
            </a:endParaRPr>
          </a:p>
          <a:p>
            <a:pPr lvl="0" algn="just" rtl="1"/>
            <a:r>
              <a:rPr lang="fa-IR" sz="2000" b="1" dirty="0">
                <a:cs typeface="B Nazanin" pitchFamily="2" charset="-78"/>
              </a:rPr>
              <a:t>درصورتی که احتمال خطر جدی برای زن خشونت دیده وجود داشته باشد لازم است مطابق برنامه پیگیری مادران باردار پرخطر   به پزشک ارجاع فوری داده یا با کارشناسان ذیربط تماس گرفته شود</a:t>
            </a:r>
            <a:r>
              <a:rPr lang="en-US" sz="2000" b="1" dirty="0" smtClean="0">
                <a:cs typeface="B Nazanin" pitchFamily="2" charset="-78"/>
              </a:rPr>
              <a:t>.</a:t>
            </a:r>
          </a:p>
          <a:p>
            <a:pPr lvl="0" algn="just" rtl="1"/>
            <a:endParaRPr lang="en-US" sz="2000" b="1" dirty="0">
              <a:cs typeface="B Nazanin" pitchFamily="2" charset="-78"/>
            </a:endParaRPr>
          </a:p>
          <a:p>
            <a:pPr lvl="0" algn="just" rtl="1"/>
            <a:r>
              <a:rPr lang="fa-IR" sz="2000" b="1" dirty="0">
                <a:cs typeface="B Nazanin" pitchFamily="2" charset="-78"/>
              </a:rPr>
              <a:t>مشکل فرد را به خاطر بسپارید و در مراجعات بعدی در احوال پرسی و ارایه سایر خدمات بهداشتی علاقه و حمایت خود را برای کمک به وی از طریق مرکز بهداشتی درمانی یا دیگر روشهایی که مرکز به شما توصیه کرده است نشان دهید</a:t>
            </a:r>
            <a:r>
              <a:rPr lang="en-US" sz="2000" b="1" dirty="0">
                <a:cs typeface="B Nazanin" pitchFamily="2" charset="-78"/>
              </a:rPr>
              <a:t>.</a:t>
            </a:r>
          </a:p>
          <a:p>
            <a:pPr algn="just"/>
            <a:endParaRPr lang="en-US" dirty="0"/>
          </a:p>
        </p:txBody>
      </p:sp>
      <p:sp>
        <p:nvSpPr>
          <p:cNvPr id="2" name="Title 1"/>
          <p:cNvSpPr>
            <a:spLocks noGrp="1"/>
          </p:cNvSpPr>
          <p:nvPr>
            <p:ph type="title"/>
          </p:nvPr>
        </p:nvSpPr>
        <p:spPr/>
        <p:txBody>
          <a:bodyPr/>
          <a:lstStyle/>
          <a:p>
            <a:pPr algn="ctr"/>
            <a:r>
              <a:rPr lang="fa-IR" dirty="0">
                <a:solidFill>
                  <a:srgbClr val="FF0000"/>
                </a:solidFill>
              </a:rPr>
              <a:t>ارجاع</a:t>
            </a:r>
            <a:endParaRPr lang="en-US" dirty="0">
              <a:solidFill>
                <a:srgbClr val="FF0000"/>
              </a:solidFill>
            </a:endParaRPr>
          </a:p>
        </p:txBody>
      </p:sp>
    </p:spTree>
    <p:extLst>
      <p:ext uri="{BB962C8B-B14F-4D97-AF65-F5344CB8AC3E}">
        <p14:creationId xmlns:p14="http://schemas.microsoft.com/office/powerpoint/2010/main" val="2103303570"/>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77333" y="1280160"/>
            <a:ext cx="10569787" cy="5334000"/>
          </a:xfrm>
        </p:spPr>
        <p:txBody>
          <a:bodyPr>
            <a:normAutofit fontScale="85000" lnSpcReduction="20000"/>
          </a:bodyPr>
          <a:lstStyle/>
          <a:p>
            <a:pPr lvl="0" algn="just" rtl="1"/>
            <a:r>
              <a:rPr lang="fa-IR" sz="2000" b="1" dirty="0" smtClean="0">
                <a:cs typeface="B Nazanin" pitchFamily="2" charset="-78"/>
              </a:rPr>
              <a:t>به </a:t>
            </a:r>
            <a:r>
              <a:rPr lang="fa-IR" sz="2000" b="1" dirty="0">
                <a:cs typeface="B Nazanin" pitchFamily="2" charset="-78"/>
              </a:rPr>
              <a:t>خود اعتماد داشته باشید</a:t>
            </a:r>
            <a:r>
              <a:rPr lang="fa-IR" sz="2000" b="1" dirty="0" smtClean="0">
                <a:cs typeface="B Nazanin" pitchFamily="2" charset="-78"/>
              </a:rPr>
              <a:t>.</a:t>
            </a:r>
          </a:p>
          <a:p>
            <a:pPr lvl="0" algn="just" rtl="1"/>
            <a:endParaRPr lang="en-US" sz="2000" b="1" dirty="0">
              <a:cs typeface="B Nazanin" pitchFamily="2" charset="-78"/>
            </a:endParaRPr>
          </a:p>
          <a:p>
            <a:pPr lvl="0" algn="just" rtl="1"/>
            <a:r>
              <a:rPr lang="fa-IR" sz="2000" b="1" dirty="0">
                <a:cs typeface="B Nazanin" pitchFamily="2" charset="-78"/>
              </a:rPr>
              <a:t>فراموش نکنید که در این اتفاق، شما مقصر نیستید</a:t>
            </a:r>
            <a:r>
              <a:rPr lang="fa-IR" sz="2000" b="1" dirty="0" smtClean="0">
                <a:cs typeface="B Nazanin" pitchFamily="2" charset="-78"/>
              </a:rPr>
              <a:t>.</a:t>
            </a:r>
          </a:p>
          <a:p>
            <a:pPr lvl="0" algn="just" rtl="1"/>
            <a:endParaRPr lang="en-US" sz="2000" b="1" dirty="0">
              <a:cs typeface="B Nazanin" pitchFamily="2" charset="-78"/>
            </a:endParaRPr>
          </a:p>
          <a:p>
            <a:pPr lvl="0" algn="just" rtl="1"/>
            <a:r>
              <a:rPr lang="fa-IR" sz="2000" b="1" dirty="0">
                <a:cs typeface="B Nazanin" pitchFamily="2" charset="-78"/>
              </a:rPr>
              <a:t>تضمینی برای عدم تکرار خشونت وجود ندارد. </a:t>
            </a:r>
            <a:endParaRPr lang="fa-IR" sz="2000" b="1" dirty="0" smtClean="0">
              <a:cs typeface="B Nazanin" pitchFamily="2" charset="-78"/>
            </a:endParaRPr>
          </a:p>
          <a:p>
            <a:pPr lvl="0" algn="just" rtl="1"/>
            <a:endParaRPr lang="en-US" sz="2000" b="1" dirty="0">
              <a:cs typeface="B Nazanin" pitchFamily="2" charset="-78"/>
            </a:endParaRPr>
          </a:p>
          <a:p>
            <a:pPr lvl="0" algn="just" rtl="1"/>
            <a:r>
              <a:rPr lang="fa-IR" sz="2000" b="1" dirty="0">
                <a:cs typeface="B Nazanin" pitchFamily="2" charset="-78"/>
              </a:rPr>
              <a:t>تجربه خشونت بر سلامت و رشد جنین شما اثر می گذارد</a:t>
            </a:r>
            <a:r>
              <a:rPr lang="fa-IR" sz="2000" b="1" dirty="0" smtClean="0">
                <a:cs typeface="B Nazanin" pitchFamily="2" charset="-78"/>
              </a:rPr>
              <a:t>.</a:t>
            </a:r>
          </a:p>
          <a:p>
            <a:pPr lvl="0" algn="just" rtl="1"/>
            <a:endParaRPr lang="en-US" sz="2000" b="1" dirty="0">
              <a:cs typeface="B Nazanin" pitchFamily="2" charset="-78"/>
            </a:endParaRPr>
          </a:p>
          <a:p>
            <a:pPr lvl="0" algn="just" rtl="1"/>
            <a:r>
              <a:rPr lang="fa-IR" sz="2000" b="1" dirty="0">
                <a:cs typeface="B Nazanin" pitchFamily="2" charset="-78"/>
              </a:rPr>
              <a:t>امنیت شما و کودکتان همیشه مهم است</a:t>
            </a:r>
            <a:r>
              <a:rPr lang="fa-IR" sz="2000" b="1" dirty="0" smtClean="0">
                <a:cs typeface="B Nazanin" pitchFamily="2" charset="-78"/>
              </a:rPr>
              <a:t>.</a:t>
            </a:r>
          </a:p>
          <a:p>
            <a:pPr lvl="0" algn="just" rtl="1"/>
            <a:endParaRPr lang="en-US" sz="2000" b="1" dirty="0">
              <a:cs typeface="B Nazanin" pitchFamily="2" charset="-78"/>
            </a:endParaRPr>
          </a:p>
          <a:p>
            <a:pPr lvl="0" algn="just" rtl="1"/>
            <a:r>
              <a:rPr lang="fa-IR" sz="2000" b="1" dirty="0">
                <a:cs typeface="B Nazanin" pitchFamily="2" charset="-78"/>
              </a:rPr>
              <a:t>شما مسئول تغییر رفتار همسرتان نیستید</a:t>
            </a:r>
            <a:r>
              <a:rPr lang="fa-IR" sz="2000" b="1" dirty="0" smtClean="0">
                <a:cs typeface="B Nazanin" pitchFamily="2" charset="-78"/>
              </a:rPr>
              <a:t>.</a:t>
            </a:r>
          </a:p>
          <a:p>
            <a:pPr lvl="0" algn="just" rtl="1"/>
            <a:endParaRPr lang="en-US" sz="2000" b="1" dirty="0">
              <a:cs typeface="B Nazanin" pitchFamily="2" charset="-78"/>
            </a:endParaRPr>
          </a:p>
          <a:p>
            <a:pPr lvl="0" algn="just" rtl="1"/>
            <a:r>
              <a:rPr lang="fa-IR" sz="2000" b="1" dirty="0">
                <a:cs typeface="B Nazanin" pitchFamily="2" charset="-78"/>
              </a:rPr>
              <a:t>معذرت خواستن ها و قول دادن ها به مساله ی خشونت پایان نمی دهد</a:t>
            </a:r>
            <a:r>
              <a:rPr lang="fa-IR" sz="2000" b="1" dirty="0" smtClean="0">
                <a:cs typeface="B Nazanin" pitchFamily="2" charset="-78"/>
              </a:rPr>
              <a:t>.</a:t>
            </a:r>
          </a:p>
          <a:p>
            <a:pPr lvl="0" algn="just" rtl="1"/>
            <a:endParaRPr lang="en-US" sz="2000" b="1" dirty="0">
              <a:cs typeface="B Nazanin" pitchFamily="2" charset="-78"/>
            </a:endParaRPr>
          </a:p>
          <a:p>
            <a:pPr lvl="0" algn="just" rtl="1"/>
            <a:r>
              <a:rPr lang="fa-IR" sz="2000" b="1" dirty="0">
                <a:cs typeface="B Nazanin" pitchFamily="2" charset="-78"/>
              </a:rPr>
              <a:t>خشونت، کودکان را مستقیم و غیرمستقیم تحت تاثیر قرار می دهد</a:t>
            </a:r>
            <a:r>
              <a:rPr lang="fa-IR" sz="2000" b="1" dirty="0" smtClean="0">
                <a:cs typeface="B Nazanin" pitchFamily="2" charset="-78"/>
              </a:rPr>
              <a:t>.</a:t>
            </a:r>
          </a:p>
          <a:p>
            <a:pPr lvl="0" algn="just" rtl="1"/>
            <a:endParaRPr lang="en-US" sz="2000" b="1" dirty="0">
              <a:cs typeface="B Nazanin" pitchFamily="2" charset="-78"/>
            </a:endParaRPr>
          </a:p>
          <a:p>
            <a:pPr lvl="0" algn="just" rtl="1"/>
            <a:r>
              <a:rPr lang="fa-IR" sz="2000" b="1" dirty="0">
                <a:cs typeface="B Nazanin" pitchFamily="2" charset="-78"/>
              </a:rPr>
              <a:t>خشونت فیزیکی حتی از جانب همسرتان جرم محسوب می شود</a:t>
            </a:r>
            <a:r>
              <a:rPr lang="fa-IR" sz="2000" b="1" dirty="0" smtClean="0">
                <a:cs typeface="B Nazanin" pitchFamily="2" charset="-78"/>
              </a:rPr>
              <a:t>.</a:t>
            </a:r>
          </a:p>
          <a:p>
            <a:pPr lvl="0" algn="just" rtl="1"/>
            <a:endParaRPr lang="en-US" sz="2000" b="1" dirty="0">
              <a:cs typeface="B Nazanin" pitchFamily="2" charset="-78"/>
            </a:endParaRPr>
          </a:p>
          <a:p>
            <a:pPr lvl="0" algn="just" rtl="1"/>
            <a:r>
              <a:rPr lang="fa-IR" sz="2000" b="1" dirty="0">
                <a:cs typeface="B Nazanin" pitchFamily="2" charset="-78"/>
              </a:rPr>
              <a:t>برای ارتقای سلامت جسمی، روانی و اجتماعی خود به برنامه سلامت روان مرکز ملحق شوید.</a:t>
            </a:r>
            <a:endParaRPr lang="en-US" sz="2000" b="1" dirty="0">
              <a:cs typeface="B Nazanin" pitchFamily="2" charset="-78"/>
            </a:endParaRPr>
          </a:p>
          <a:p>
            <a:pPr algn="just"/>
            <a:endParaRPr lang="fa-IR" dirty="0"/>
          </a:p>
        </p:txBody>
      </p:sp>
      <p:sp>
        <p:nvSpPr>
          <p:cNvPr id="2" name="Title 1"/>
          <p:cNvSpPr>
            <a:spLocks noGrp="1"/>
          </p:cNvSpPr>
          <p:nvPr>
            <p:ph type="title"/>
          </p:nvPr>
        </p:nvSpPr>
        <p:spPr>
          <a:xfrm>
            <a:off x="677335" y="609605"/>
            <a:ext cx="8596668" cy="797169"/>
          </a:xfrm>
        </p:spPr>
        <p:txBody>
          <a:bodyPr>
            <a:normAutofit fontScale="90000"/>
          </a:bodyPr>
          <a:lstStyle/>
          <a:p>
            <a:pPr algn="r" rtl="1"/>
            <a:r>
              <a:rPr lang="fa-IR" dirty="0">
                <a:solidFill>
                  <a:srgbClr val="FF0000"/>
                </a:solidFill>
              </a:rPr>
              <a:t>پیام های کلیدی </a:t>
            </a:r>
            <a:r>
              <a:rPr lang="fa-IR" dirty="0" smtClean="0">
                <a:solidFill>
                  <a:srgbClr val="FF0000"/>
                </a:solidFill>
              </a:rPr>
              <a:t>برای </a:t>
            </a:r>
            <a:r>
              <a:rPr lang="fa-IR" dirty="0">
                <a:solidFill>
                  <a:srgbClr val="FF0000"/>
                </a:solidFill>
              </a:rPr>
              <a:t>زنان در معرض خشونت</a:t>
            </a:r>
            <a:r>
              <a:rPr lang="en-US" b="1" dirty="0"/>
              <a:t/>
            </a:r>
            <a:br>
              <a:rPr lang="en-US" b="1" dirty="0"/>
            </a:br>
            <a:endParaRPr lang="fa-IR" dirty="0"/>
          </a:p>
        </p:txBody>
      </p:sp>
    </p:spTree>
    <p:extLst>
      <p:ext uri="{BB962C8B-B14F-4D97-AF65-F5344CB8AC3E}">
        <p14:creationId xmlns:p14="http://schemas.microsoft.com/office/powerpoint/2010/main" val="3356457650"/>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pPr algn="ctr"/>
            <a:r>
              <a:rPr lang="fa-IR" dirty="0" smtClean="0">
                <a:solidFill>
                  <a:srgbClr val="FF0000"/>
                </a:solidFill>
              </a:rPr>
              <a:t>غربالگری تکمیلی عوامل خطرسلامت اجتماعی</a:t>
            </a:r>
            <a:endParaRPr lang="fa-IR" dirty="0">
              <a:solidFill>
                <a:srgbClr val="FF0000"/>
              </a:solidFill>
            </a:endParaRPr>
          </a:p>
        </p:txBody>
      </p:sp>
      <p:pic>
        <p:nvPicPr>
          <p:cNvPr id="4" name="Content Placeholder 3"/>
          <p:cNvPicPr>
            <a:picLocks noGrp="1"/>
          </p:cNvPicPr>
          <p:nvPr>
            <p:ph idx="1"/>
          </p:nvPr>
        </p:nvPicPr>
        <p:blipFill rotWithShape="1">
          <a:blip r:embed="rId2"/>
          <a:srcRect l="18782" t="18148" r="20562" b="3229"/>
          <a:stretch/>
        </p:blipFill>
        <p:spPr>
          <a:xfrm>
            <a:off x="711201" y="1600200"/>
            <a:ext cx="10363200" cy="4572000"/>
          </a:xfrm>
          <a:prstGeom prst="rect">
            <a:avLst/>
          </a:prstGeom>
        </p:spPr>
      </p:pic>
    </p:spTree>
    <p:extLst>
      <p:ext uri="{BB962C8B-B14F-4D97-AF65-F5344CB8AC3E}">
        <p14:creationId xmlns:p14="http://schemas.microsoft.com/office/powerpoint/2010/main" val="213501263"/>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pPr algn="ctr"/>
            <a:r>
              <a:rPr lang="fa-IR" dirty="0">
                <a:solidFill>
                  <a:srgbClr val="FF0000"/>
                </a:solidFill>
              </a:rPr>
              <a:t>غربالگری تکمیلی عوامل خطرسلامت اجتماعی</a:t>
            </a:r>
            <a:endParaRPr lang="fa-IR" dirty="0"/>
          </a:p>
        </p:txBody>
      </p:sp>
      <p:pic>
        <p:nvPicPr>
          <p:cNvPr id="4" name="Content Placeholder 3"/>
          <p:cNvPicPr>
            <a:picLocks noGrp="1"/>
          </p:cNvPicPr>
          <p:nvPr>
            <p:ph idx="1"/>
          </p:nvPr>
        </p:nvPicPr>
        <p:blipFill rotWithShape="1">
          <a:blip r:embed="rId2"/>
          <a:srcRect l="18508" t="28371" r="19467" b="35603"/>
          <a:stretch/>
        </p:blipFill>
        <p:spPr>
          <a:xfrm>
            <a:off x="914401" y="1524000"/>
            <a:ext cx="9956800" cy="4419600"/>
          </a:xfrm>
          <a:prstGeom prst="rect">
            <a:avLst/>
          </a:prstGeom>
        </p:spPr>
      </p:pic>
    </p:spTree>
    <p:extLst>
      <p:ext uri="{BB962C8B-B14F-4D97-AF65-F5344CB8AC3E}">
        <p14:creationId xmlns:p14="http://schemas.microsoft.com/office/powerpoint/2010/main" val="601751387"/>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pPr algn="ctr"/>
            <a:r>
              <a:rPr lang="fa-IR" dirty="0">
                <a:solidFill>
                  <a:srgbClr val="FF0000"/>
                </a:solidFill>
              </a:rPr>
              <a:t>غربالگری تکمیلی عوامل خطرسلامت اجتماعی</a:t>
            </a:r>
            <a:endParaRPr lang="fa-IR" dirty="0"/>
          </a:p>
        </p:txBody>
      </p:sp>
      <p:pic>
        <p:nvPicPr>
          <p:cNvPr id="4" name="Content Placeholder 3"/>
          <p:cNvPicPr>
            <a:picLocks noGrp="1"/>
          </p:cNvPicPr>
          <p:nvPr>
            <p:ph idx="1"/>
          </p:nvPr>
        </p:nvPicPr>
        <p:blipFill rotWithShape="1">
          <a:blip r:embed="rId2"/>
          <a:srcRect l="19604" t="28615" r="19330" b="34629"/>
          <a:stretch/>
        </p:blipFill>
        <p:spPr>
          <a:xfrm>
            <a:off x="711200" y="1676400"/>
            <a:ext cx="10160000" cy="4191000"/>
          </a:xfrm>
          <a:prstGeom prst="rect">
            <a:avLst/>
          </a:prstGeom>
        </p:spPr>
      </p:pic>
    </p:spTree>
    <p:extLst>
      <p:ext uri="{BB962C8B-B14F-4D97-AF65-F5344CB8AC3E}">
        <p14:creationId xmlns:p14="http://schemas.microsoft.com/office/powerpoint/2010/main" val="3183739952"/>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pPr algn="ctr"/>
            <a:r>
              <a:rPr lang="fa-IR" dirty="0">
                <a:solidFill>
                  <a:srgbClr val="FF0000"/>
                </a:solidFill>
              </a:rPr>
              <a:t>غربالگری تکمیلی عوامل خطرسلامت اجتماعی</a:t>
            </a:r>
            <a:endParaRPr lang="fa-IR" dirty="0"/>
          </a:p>
        </p:txBody>
      </p:sp>
      <p:pic>
        <p:nvPicPr>
          <p:cNvPr id="4" name="Content Placeholder 3"/>
          <p:cNvPicPr>
            <a:picLocks noGrp="1"/>
          </p:cNvPicPr>
          <p:nvPr>
            <p:ph idx="1"/>
          </p:nvPr>
        </p:nvPicPr>
        <p:blipFill rotWithShape="1">
          <a:blip r:embed="rId2"/>
          <a:srcRect l="19467" t="29832" r="19193" b="34142"/>
          <a:stretch/>
        </p:blipFill>
        <p:spPr>
          <a:xfrm>
            <a:off x="1016006" y="1828800"/>
            <a:ext cx="10159999" cy="3810000"/>
          </a:xfrm>
          <a:prstGeom prst="rect">
            <a:avLst/>
          </a:prstGeom>
        </p:spPr>
      </p:pic>
    </p:spTree>
    <p:extLst>
      <p:ext uri="{BB962C8B-B14F-4D97-AF65-F5344CB8AC3E}">
        <p14:creationId xmlns:p14="http://schemas.microsoft.com/office/powerpoint/2010/main" val="398082082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36693" y="1341121"/>
            <a:ext cx="11169227" cy="4659606"/>
          </a:xfrm>
        </p:spPr>
        <p:txBody>
          <a:bodyPr>
            <a:normAutofit/>
          </a:bodyPr>
          <a:lstStyle/>
          <a:p>
            <a:pPr algn="r" rtl="1"/>
            <a:endParaRPr lang="fa-IR" sz="2000" b="1" dirty="0">
              <a:solidFill>
                <a:schemeClr val="tx1">
                  <a:lumMod val="95000"/>
                  <a:lumOff val="5000"/>
                </a:schemeClr>
              </a:solidFill>
              <a:cs typeface="B Nazanin" pitchFamily="2" charset="-78"/>
            </a:endParaRPr>
          </a:p>
          <a:p>
            <a:r>
              <a:rPr lang="fa-IR" sz="2000" b="1" dirty="0">
                <a:solidFill>
                  <a:schemeClr val="tx1">
                    <a:lumMod val="95000"/>
                    <a:lumOff val="5000"/>
                  </a:schemeClr>
                </a:solidFill>
                <a:cs typeface="B Nazanin" pitchFamily="2" charset="-78"/>
              </a:rPr>
              <a:t>بر اساس پژوهش‌های انجام </a:t>
            </a:r>
            <a:r>
              <a:rPr lang="fa-IR" sz="2000" b="1" dirty="0" smtClean="0">
                <a:solidFill>
                  <a:schemeClr val="tx1">
                    <a:lumMod val="95000"/>
                    <a:lumOff val="5000"/>
                  </a:schemeClr>
                </a:solidFill>
                <a:cs typeface="B Nazanin" pitchFamily="2" charset="-78"/>
              </a:rPr>
              <a:t>شده</a:t>
            </a:r>
            <a:r>
              <a:rPr lang="fa-IR" sz="2000" b="1" dirty="0">
                <a:solidFill>
                  <a:schemeClr val="tx1">
                    <a:lumMod val="95000"/>
                    <a:lumOff val="5000"/>
                  </a:schemeClr>
                </a:solidFill>
                <a:cs typeface="B Nazanin" pitchFamily="2" charset="-78"/>
              </a:rPr>
              <a:t>:</a:t>
            </a:r>
            <a:endParaRPr lang="fa-IR" sz="2000" b="1" dirty="0" smtClean="0">
              <a:solidFill>
                <a:schemeClr val="tx1">
                  <a:lumMod val="95000"/>
                  <a:lumOff val="5000"/>
                </a:schemeClr>
              </a:solidFill>
              <a:cs typeface="B Nazanin" pitchFamily="2" charset="-78"/>
            </a:endParaRPr>
          </a:p>
          <a:p>
            <a:r>
              <a:rPr lang="fa-IR" sz="2000" b="1" dirty="0" smtClean="0">
                <a:solidFill>
                  <a:schemeClr val="tx1">
                    <a:lumMod val="95000"/>
                    <a:lumOff val="5000"/>
                  </a:schemeClr>
                </a:solidFill>
                <a:cs typeface="B Nazanin" pitchFamily="2" charset="-78"/>
              </a:rPr>
              <a:t> </a:t>
            </a:r>
            <a:r>
              <a:rPr lang="fa-IR" sz="2000" b="1" dirty="0">
                <a:solidFill>
                  <a:schemeClr val="tx1">
                    <a:lumMod val="95000"/>
                    <a:lumOff val="5000"/>
                  </a:schemeClr>
                </a:solidFill>
                <a:cs typeface="B Nazanin" pitchFamily="2" charset="-78"/>
              </a:rPr>
              <a:t>سال اول </a:t>
            </a:r>
            <a:r>
              <a:rPr lang="fa-IR" sz="2000" b="1" dirty="0" smtClean="0">
                <a:solidFill>
                  <a:schemeClr val="tx1">
                    <a:lumMod val="95000"/>
                    <a:lumOff val="5000"/>
                  </a:schemeClr>
                </a:solidFill>
                <a:cs typeface="B Nazanin" pitchFamily="2" charset="-78"/>
              </a:rPr>
              <a:t>ازدواج</a:t>
            </a:r>
          </a:p>
          <a:p>
            <a:r>
              <a:rPr lang="fa-IR" sz="2000" b="1" dirty="0" smtClean="0">
                <a:solidFill>
                  <a:schemeClr val="tx1">
                    <a:lumMod val="95000"/>
                    <a:lumOff val="5000"/>
                  </a:schemeClr>
                </a:solidFill>
                <a:cs typeface="B Nazanin" pitchFamily="2" charset="-78"/>
              </a:rPr>
              <a:t> </a:t>
            </a:r>
            <a:r>
              <a:rPr lang="fa-IR" sz="2000" b="1" dirty="0">
                <a:solidFill>
                  <a:schemeClr val="tx1">
                    <a:lumMod val="95000"/>
                    <a:lumOff val="5000"/>
                  </a:schemeClr>
                </a:solidFill>
                <a:cs typeface="B Nazanin" pitchFamily="2" charset="-78"/>
              </a:rPr>
              <a:t>دوران تنگناهای </a:t>
            </a:r>
            <a:r>
              <a:rPr lang="fa-IR" sz="2000" b="1" dirty="0" smtClean="0">
                <a:solidFill>
                  <a:schemeClr val="tx1">
                    <a:lumMod val="95000"/>
                    <a:lumOff val="5000"/>
                  </a:schemeClr>
                </a:solidFill>
                <a:cs typeface="B Nazanin" pitchFamily="2" charset="-78"/>
              </a:rPr>
              <a:t>مالی</a:t>
            </a:r>
          </a:p>
          <a:p>
            <a:r>
              <a:rPr lang="fa-IR" sz="2000" b="1" dirty="0" smtClean="0">
                <a:solidFill>
                  <a:schemeClr val="tx1">
                    <a:lumMod val="95000"/>
                    <a:lumOff val="5000"/>
                  </a:schemeClr>
                </a:solidFill>
                <a:cs typeface="B Nazanin" pitchFamily="2" charset="-78"/>
              </a:rPr>
              <a:t> </a:t>
            </a:r>
            <a:r>
              <a:rPr lang="fa-IR" sz="2000" b="1" dirty="0">
                <a:solidFill>
                  <a:schemeClr val="tx1">
                    <a:lumMod val="95000"/>
                    <a:lumOff val="5000"/>
                  </a:schemeClr>
                </a:solidFill>
                <a:cs typeface="B Nazanin" pitchFamily="2" charset="-78"/>
              </a:rPr>
              <a:t>پس از تولد </a:t>
            </a:r>
            <a:r>
              <a:rPr lang="fa-IR" sz="2000" b="1" dirty="0" smtClean="0">
                <a:solidFill>
                  <a:schemeClr val="tx1">
                    <a:lumMod val="95000"/>
                    <a:lumOff val="5000"/>
                  </a:schemeClr>
                </a:solidFill>
                <a:cs typeface="B Nazanin" pitchFamily="2" charset="-78"/>
              </a:rPr>
              <a:t>فرزندان </a:t>
            </a:r>
          </a:p>
          <a:p>
            <a:r>
              <a:rPr lang="fa-IR" sz="2000" b="1" dirty="0" smtClean="0">
                <a:solidFill>
                  <a:schemeClr val="tx1">
                    <a:lumMod val="95000"/>
                    <a:lumOff val="5000"/>
                  </a:schemeClr>
                </a:solidFill>
                <a:cs typeface="B Nazanin" pitchFamily="2" charset="-78"/>
              </a:rPr>
              <a:t>دوران ميانسالی</a:t>
            </a:r>
          </a:p>
          <a:p>
            <a:r>
              <a:rPr lang="fa-IR" sz="2000" b="1" dirty="0" smtClean="0">
                <a:solidFill>
                  <a:schemeClr val="tx1">
                    <a:lumMod val="95000"/>
                    <a:lumOff val="5000"/>
                  </a:schemeClr>
                </a:solidFill>
                <a:cs typeface="B Nazanin" pitchFamily="2" charset="-78"/>
              </a:rPr>
              <a:t> </a:t>
            </a:r>
            <a:r>
              <a:rPr lang="fa-IR" sz="2000" b="1" dirty="0">
                <a:solidFill>
                  <a:schemeClr val="tx1">
                    <a:lumMod val="95000"/>
                    <a:lumOff val="5000"/>
                  </a:schemeClr>
                </a:solidFill>
                <a:cs typeface="B Nazanin" pitchFamily="2" charset="-78"/>
              </a:rPr>
              <a:t>و </a:t>
            </a:r>
            <a:r>
              <a:rPr lang="fa-IR" sz="2000" b="1" u="sng" dirty="0">
                <a:solidFill>
                  <a:srgbClr val="FF0000"/>
                </a:solidFill>
                <a:cs typeface="B Nazanin" pitchFamily="2" charset="-78"/>
              </a:rPr>
              <a:t>دوران بارداری </a:t>
            </a:r>
            <a:r>
              <a:rPr lang="fa-IR" sz="2000" b="1" dirty="0">
                <a:solidFill>
                  <a:schemeClr val="tx1">
                    <a:lumMod val="95000"/>
                    <a:lumOff val="5000"/>
                  </a:schemeClr>
                </a:solidFill>
                <a:cs typeface="B Nazanin" pitchFamily="2" charset="-78"/>
              </a:rPr>
              <a:t>به ترتيب پرخشونت ‌ترين دوره‌ها برای زنان ايران محسوب می‌شوند.</a:t>
            </a:r>
          </a:p>
          <a:p>
            <a:endParaRPr lang="fa-IR" sz="2000" b="1" dirty="0">
              <a:solidFill>
                <a:schemeClr val="tx1">
                  <a:lumMod val="95000"/>
                  <a:lumOff val="5000"/>
                </a:schemeClr>
              </a:solidFill>
              <a:cs typeface="B Nazanin" pitchFamily="2" charset="-78"/>
            </a:endParaRPr>
          </a:p>
          <a:p>
            <a:r>
              <a:rPr lang="fa-IR" sz="2000" b="1" dirty="0" smtClean="0">
                <a:solidFill>
                  <a:schemeClr val="tx1">
                    <a:lumMod val="95000"/>
                    <a:lumOff val="5000"/>
                  </a:schemeClr>
                </a:solidFill>
                <a:cs typeface="B Nazanin" pitchFamily="2" charset="-78"/>
              </a:rPr>
              <a:t>با توجه به اینکه زنان </a:t>
            </a:r>
            <a:r>
              <a:rPr lang="fa-IR" sz="2000" b="1" dirty="0">
                <a:solidFill>
                  <a:schemeClr val="tx1">
                    <a:lumMod val="95000"/>
                    <a:lumOff val="5000"/>
                  </a:schemeClr>
                </a:solidFill>
                <a:cs typeface="B Nazanin" pitchFamily="2" charset="-78"/>
              </a:rPr>
              <a:t>باردار به طور </a:t>
            </a:r>
            <a:r>
              <a:rPr lang="fa-IR" sz="2000" b="1" dirty="0" smtClean="0">
                <a:solidFill>
                  <a:schemeClr val="tx1">
                    <a:lumMod val="95000"/>
                    <a:lumOff val="5000"/>
                  </a:schemeClr>
                </a:solidFill>
                <a:cs typeface="B Nazanin" pitchFamily="2" charset="-78"/>
              </a:rPr>
              <a:t>معمول 12 </a:t>
            </a:r>
            <a:r>
              <a:rPr lang="fa-IR" sz="2000" b="1" dirty="0">
                <a:solidFill>
                  <a:schemeClr val="tx1">
                    <a:lumMod val="95000"/>
                    <a:lumOff val="5000"/>
                  </a:schemeClr>
                </a:solidFill>
                <a:cs typeface="B Nazanin" pitchFamily="2" charset="-78"/>
              </a:rPr>
              <a:t>بار در طی مراقبتهای </a:t>
            </a:r>
            <a:r>
              <a:rPr lang="fa-IR" sz="2000" b="1" dirty="0" smtClean="0">
                <a:solidFill>
                  <a:schemeClr val="tx1">
                    <a:lumMod val="95000"/>
                    <a:lumOff val="5000"/>
                  </a:schemeClr>
                </a:solidFill>
                <a:cs typeface="B Nazanin" pitchFamily="2" charset="-78"/>
              </a:rPr>
              <a:t>بارداری و </a:t>
            </a:r>
            <a:r>
              <a:rPr lang="fa-IR" sz="2000" b="1" dirty="0">
                <a:solidFill>
                  <a:schemeClr val="tx1">
                    <a:lumMod val="95000"/>
                    <a:lumOff val="5000"/>
                  </a:schemeClr>
                </a:solidFill>
                <a:cs typeface="B Nazanin" pitchFamily="2" charset="-78"/>
              </a:rPr>
              <a:t>پس از زایمان ملاقات </a:t>
            </a:r>
            <a:r>
              <a:rPr lang="fa-IR" sz="2000" b="1" dirty="0" smtClean="0">
                <a:solidFill>
                  <a:schemeClr val="tx1">
                    <a:lumMod val="95000"/>
                    <a:lumOff val="5000"/>
                  </a:schemeClr>
                </a:solidFill>
                <a:cs typeface="B Nazanin" pitchFamily="2" charset="-78"/>
              </a:rPr>
              <a:t>میشوند</a:t>
            </a:r>
            <a:r>
              <a:rPr lang="fa-IR" sz="2000" b="1" dirty="0">
                <a:solidFill>
                  <a:schemeClr val="tx1">
                    <a:lumMod val="95000"/>
                    <a:lumOff val="5000"/>
                  </a:schemeClr>
                </a:solidFill>
                <a:cs typeface="B Nazanin" pitchFamily="2" charset="-78"/>
              </a:rPr>
              <a:t> </a:t>
            </a:r>
            <a:r>
              <a:rPr lang="fa-IR" sz="2000" b="1" dirty="0" smtClean="0">
                <a:solidFill>
                  <a:schemeClr val="tx1">
                    <a:lumMod val="95000"/>
                    <a:lumOff val="5000"/>
                  </a:schemeClr>
                </a:solidFill>
                <a:cs typeface="B Nazanin" pitchFamily="2" charset="-78"/>
              </a:rPr>
              <a:t>و با توجه به شیوع خشونت خانگی در این دوران و اثرات آن از این فرصت می توان به خوبی استفاده کرد.</a:t>
            </a:r>
            <a:endParaRPr lang="fa-IR" sz="2000" b="1" dirty="0">
              <a:solidFill>
                <a:schemeClr val="tx1">
                  <a:lumMod val="95000"/>
                  <a:lumOff val="5000"/>
                </a:schemeClr>
              </a:solidFill>
              <a:cs typeface="B Nazanin" pitchFamily="2" charset="-78"/>
            </a:endParaRPr>
          </a:p>
          <a:p>
            <a:pPr algn="r" rtl="1"/>
            <a:endParaRPr lang="en-US" sz="2000" dirty="0" smtClean="0">
              <a:solidFill>
                <a:schemeClr val="tx1">
                  <a:lumMod val="95000"/>
                  <a:lumOff val="5000"/>
                </a:schemeClr>
              </a:solidFill>
              <a:cs typeface="B Koodak" panose="00000700000000000000" pitchFamily="2" charset="-78"/>
            </a:endParaRPr>
          </a:p>
        </p:txBody>
      </p:sp>
      <p:sp>
        <p:nvSpPr>
          <p:cNvPr id="2" name="Title 1"/>
          <p:cNvSpPr>
            <a:spLocks noGrp="1"/>
          </p:cNvSpPr>
          <p:nvPr>
            <p:ph type="title"/>
          </p:nvPr>
        </p:nvSpPr>
        <p:spPr>
          <a:xfrm>
            <a:off x="626533" y="314972"/>
            <a:ext cx="10600267" cy="884349"/>
          </a:xfrm>
        </p:spPr>
        <p:txBody>
          <a:bodyPr/>
          <a:lstStyle/>
          <a:p>
            <a:pPr algn="ctr" rtl="1"/>
            <a:r>
              <a:rPr lang="fa-IR" sz="4400" dirty="0">
                <a:solidFill>
                  <a:srgbClr val="FF0000"/>
                </a:solidFill>
                <a:cs typeface="B Nazanin" pitchFamily="2" charset="-78"/>
              </a:rPr>
              <a:t>تعریف خشونت </a:t>
            </a:r>
            <a:endParaRPr lang="en-US" sz="4400" dirty="0">
              <a:solidFill>
                <a:srgbClr val="FF0000"/>
              </a:solidFill>
              <a:cs typeface="B Nazanin" pitchFamily="2" charset="-78"/>
            </a:endParaRPr>
          </a:p>
        </p:txBody>
      </p:sp>
    </p:spTree>
    <p:extLst>
      <p:ext uri="{BB962C8B-B14F-4D97-AF65-F5344CB8AC3E}">
        <p14:creationId xmlns:p14="http://schemas.microsoft.com/office/powerpoint/2010/main" val="1214421914"/>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pPr algn="ctr"/>
            <a:r>
              <a:rPr lang="fa-IR" dirty="0">
                <a:solidFill>
                  <a:srgbClr val="FF0000"/>
                </a:solidFill>
              </a:rPr>
              <a:t>غربالگری تکمیلی عوامل خطرسلامت اجتماعی</a:t>
            </a:r>
            <a:endParaRPr lang="fa-IR" dirty="0"/>
          </a:p>
        </p:txBody>
      </p:sp>
      <p:pic>
        <p:nvPicPr>
          <p:cNvPr id="4" name="Content Placeholder 3"/>
          <p:cNvPicPr>
            <a:picLocks noGrp="1"/>
          </p:cNvPicPr>
          <p:nvPr>
            <p:ph idx="1"/>
          </p:nvPr>
        </p:nvPicPr>
        <p:blipFill rotWithShape="1">
          <a:blip r:embed="rId2"/>
          <a:srcRect l="20014" t="30076" r="20014" b="21728"/>
          <a:stretch/>
        </p:blipFill>
        <p:spPr>
          <a:xfrm>
            <a:off x="914400" y="1981200"/>
            <a:ext cx="10363200" cy="3886200"/>
          </a:xfrm>
          <a:prstGeom prst="rect">
            <a:avLst/>
          </a:prstGeom>
        </p:spPr>
      </p:pic>
    </p:spTree>
    <p:extLst>
      <p:ext uri="{BB962C8B-B14F-4D97-AF65-F5344CB8AC3E}">
        <p14:creationId xmlns:p14="http://schemas.microsoft.com/office/powerpoint/2010/main" val="954627153"/>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pPr algn="ctr"/>
            <a:r>
              <a:rPr lang="fa-IR" dirty="0">
                <a:solidFill>
                  <a:srgbClr val="FF0000"/>
                </a:solidFill>
              </a:rPr>
              <a:t>غربالگری تکمیلی عوامل خطرسلامت اجتماعی</a:t>
            </a:r>
            <a:endParaRPr lang="fa-IR" dirty="0"/>
          </a:p>
        </p:txBody>
      </p:sp>
      <p:pic>
        <p:nvPicPr>
          <p:cNvPr id="4" name="Content Placeholder 3"/>
          <p:cNvPicPr>
            <a:picLocks noGrp="1"/>
          </p:cNvPicPr>
          <p:nvPr>
            <p:ph idx="1"/>
          </p:nvPr>
        </p:nvPicPr>
        <p:blipFill rotWithShape="1">
          <a:blip r:embed="rId2"/>
          <a:srcRect l="20081" t="29310" r="20221" b="20303"/>
          <a:stretch/>
        </p:blipFill>
        <p:spPr>
          <a:xfrm>
            <a:off x="914400" y="1752600"/>
            <a:ext cx="10058400" cy="3886200"/>
          </a:xfrm>
          <a:prstGeom prst="rect">
            <a:avLst/>
          </a:prstGeom>
        </p:spPr>
      </p:pic>
    </p:spTree>
    <p:extLst>
      <p:ext uri="{BB962C8B-B14F-4D97-AF65-F5344CB8AC3E}">
        <p14:creationId xmlns:p14="http://schemas.microsoft.com/office/powerpoint/2010/main" val="2137016643"/>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pPr algn="ctr"/>
            <a:r>
              <a:rPr lang="fa-IR" dirty="0">
                <a:solidFill>
                  <a:srgbClr val="FF0000"/>
                </a:solidFill>
              </a:rPr>
              <a:t>غربالگری تکمیلی عوامل خطرسلامت اجتماعی</a:t>
            </a:r>
            <a:endParaRPr lang="fa-IR" dirty="0"/>
          </a:p>
        </p:txBody>
      </p:sp>
      <p:pic>
        <p:nvPicPr>
          <p:cNvPr id="4" name="Content Placeholder 3"/>
          <p:cNvPicPr>
            <a:picLocks noGrp="1"/>
          </p:cNvPicPr>
          <p:nvPr>
            <p:ph idx="1"/>
          </p:nvPr>
        </p:nvPicPr>
        <p:blipFill rotWithShape="1">
          <a:blip r:embed="rId2"/>
          <a:srcRect l="19878" t="29346" r="19741" b="20268"/>
          <a:stretch/>
        </p:blipFill>
        <p:spPr>
          <a:xfrm>
            <a:off x="1016001" y="1676400"/>
            <a:ext cx="10160000" cy="4572000"/>
          </a:xfrm>
          <a:prstGeom prst="rect">
            <a:avLst/>
          </a:prstGeom>
        </p:spPr>
      </p:pic>
    </p:spTree>
    <p:extLst>
      <p:ext uri="{BB962C8B-B14F-4D97-AF65-F5344CB8AC3E}">
        <p14:creationId xmlns:p14="http://schemas.microsoft.com/office/powerpoint/2010/main" val="96414619"/>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pPr algn="ctr"/>
            <a:r>
              <a:rPr lang="fa-IR" dirty="0">
                <a:solidFill>
                  <a:srgbClr val="FF0000"/>
                </a:solidFill>
              </a:rPr>
              <a:t>غربالگری تکمیلی عوامل خطرسلامت اجتماعی</a:t>
            </a:r>
            <a:endParaRPr lang="fa-IR" dirty="0"/>
          </a:p>
        </p:txBody>
      </p:sp>
      <p:pic>
        <p:nvPicPr>
          <p:cNvPr id="4" name="Content Placeholder 3"/>
          <p:cNvPicPr>
            <a:picLocks noGrp="1"/>
          </p:cNvPicPr>
          <p:nvPr>
            <p:ph idx="1"/>
          </p:nvPr>
        </p:nvPicPr>
        <p:blipFill rotWithShape="1">
          <a:blip r:embed="rId2"/>
          <a:srcRect l="19466" t="20826" r="20836" b="13209"/>
          <a:stretch/>
        </p:blipFill>
        <p:spPr>
          <a:xfrm>
            <a:off x="812806" y="1752600"/>
            <a:ext cx="10261599" cy="4572000"/>
          </a:xfrm>
          <a:prstGeom prst="rect">
            <a:avLst/>
          </a:prstGeom>
        </p:spPr>
      </p:pic>
    </p:spTree>
    <p:extLst>
      <p:ext uri="{BB962C8B-B14F-4D97-AF65-F5344CB8AC3E}">
        <p14:creationId xmlns:p14="http://schemas.microsoft.com/office/powerpoint/2010/main" val="1921733189"/>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pPr algn="ctr"/>
            <a:r>
              <a:rPr lang="fa-IR" dirty="0">
                <a:solidFill>
                  <a:srgbClr val="FF0000"/>
                </a:solidFill>
              </a:rPr>
              <a:t>غربالگری تکمیلی عوامل خطرسلامت اجتماعی</a:t>
            </a:r>
            <a:endParaRPr lang="fa-IR" dirty="0"/>
          </a:p>
        </p:txBody>
      </p:sp>
      <p:pic>
        <p:nvPicPr>
          <p:cNvPr id="4" name="Content Placeholder 3"/>
          <p:cNvPicPr>
            <a:picLocks noGrp="1"/>
          </p:cNvPicPr>
          <p:nvPr>
            <p:ph idx="1"/>
          </p:nvPr>
        </p:nvPicPr>
        <p:blipFill rotWithShape="1">
          <a:blip r:embed="rId2"/>
          <a:srcRect l="18782" t="13036" r="20425" b="9314"/>
          <a:stretch/>
        </p:blipFill>
        <p:spPr>
          <a:xfrm>
            <a:off x="711201" y="1676400"/>
            <a:ext cx="10566400" cy="4495800"/>
          </a:xfrm>
          <a:prstGeom prst="rect">
            <a:avLst/>
          </a:prstGeom>
        </p:spPr>
      </p:pic>
    </p:spTree>
    <p:extLst>
      <p:ext uri="{BB962C8B-B14F-4D97-AF65-F5344CB8AC3E}">
        <p14:creationId xmlns:p14="http://schemas.microsoft.com/office/powerpoint/2010/main" val="37410111"/>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algn="r" rtl="1">
              <a:lnSpc>
                <a:spcPct val="115000"/>
              </a:lnSpc>
              <a:spcAft>
                <a:spcPts val="1000"/>
              </a:spcAft>
              <a:buFont typeface="Wingdings" pitchFamily="2" charset="2"/>
              <a:buChar char="Ø"/>
            </a:pPr>
            <a:r>
              <a:rPr lang="fa-IR" sz="2000" b="1" dirty="0" smtClean="0">
                <a:ea typeface="Calibri"/>
                <a:cs typeface="B Nazanin" pitchFamily="2" charset="-78"/>
              </a:rPr>
              <a:t>غربالگری تکمیلی</a:t>
            </a:r>
            <a:endParaRPr lang="en-US" sz="2000" b="1" dirty="0">
              <a:ea typeface="Calibri"/>
              <a:cs typeface="B Nazanin" pitchFamily="2" charset="-78"/>
            </a:endParaRPr>
          </a:p>
          <a:p>
            <a:pPr algn="r" rtl="1">
              <a:lnSpc>
                <a:spcPct val="115000"/>
              </a:lnSpc>
              <a:spcAft>
                <a:spcPts val="1000"/>
              </a:spcAft>
              <a:buFont typeface="Wingdings" pitchFamily="2" charset="2"/>
              <a:buChar char="Ø"/>
            </a:pPr>
            <a:r>
              <a:rPr lang="fa-IR" sz="2000" b="1" dirty="0" smtClean="0">
                <a:ea typeface="Calibri"/>
                <a:cs typeface="B Nazanin" pitchFamily="2" charset="-78"/>
              </a:rPr>
              <a:t>افزایش </a:t>
            </a:r>
            <a:r>
              <a:rPr lang="fa-IR" sz="2000" b="1" dirty="0">
                <a:ea typeface="Calibri"/>
                <a:cs typeface="B Nazanin" pitchFamily="2" charset="-78"/>
              </a:rPr>
              <a:t>آگاهی زنان در مورد خشونت خانگی، انواع و پیامدهای </a:t>
            </a:r>
            <a:r>
              <a:rPr lang="fa-IR" sz="2000" b="1" dirty="0" smtClean="0">
                <a:ea typeface="Calibri"/>
                <a:cs typeface="B Nazanin" pitchFamily="2" charset="-78"/>
              </a:rPr>
              <a:t>آن</a:t>
            </a:r>
            <a:endParaRPr lang="en-US" sz="2000" b="1" dirty="0">
              <a:ea typeface="Calibri"/>
              <a:cs typeface="B Nazanin" pitchFamily="2" charset="-78"/>
            </a:endParaRPr>
          </a:p>
          <a:p>
            <a:pPr>
              <a:lnSpc>
                <a:spcPct val="115000"/>
              </a:lnSpc>
              <a:spcAft>
                <a:spcPts val="1000"/>
              </a:spcAft>
              <a:buFont typeface="Wingdings" pitchFamily="2" charset="2"/>
              <a:buChar char="Ø"/>
            </a:pPr>
            <a:r>
              <a:rPr lang="fa-IR" sz="2000" b="1" dirty="0" smtClean="0">
                <a:ea typeface="Calibri"/>
                <a:cs typeface="B Nazanin" pitchFamily="2" charset="-78"/>
              </a:rPr>
              <a:t>ارزیابی </a:t>
            </a:r>
            <a:r>
              <a:rPr lang="fa-IR" sz="2000" b="1" dirty="0">
                <a:ea typeface="Calibri"/>
                <a:cs typeface="B Nazanin" pitchFamily="2" charset="-78"/>
              </a:rPr>
              <a:t>وضعیت(بحران یا </a:t>
            </a:r>
            <a:r>
              <a:rPr lang="fa-IR" sz="2000" b="1" dirty="0" smtClean="0">
                <a:ea typeface="Calibri"/>
                <a:cs typeface="B Nazanin" pitchFamily="2" charset="-78"/>
              </a:rPr>
              <a:t>غیربحران)</a:t>
            </a:r>
            <a:r>
              <a:rPr lang="fa-IR" sz="2000" b="1" dirty="0" smtClean="0">
                <a:ea typeface="Calibri"/>
                <a:cs typeface="B Nazanin" pitchFamily="2" charset="-78"/>
              </a:rPr>
              <a:t>و </a:t>
            </a:r>
            <a:r>
              <a:rPr lang="fa-IR" sz="2000" b="1" dirty="0">
                <a:ea typeface="Calibri"/>
                <a:cs typeface="B Nazanin" pitchFamily="2" charset="-78"/>
              </a:rPr>
              <a:t>برنامه ریزی برای انجام اقداماتی جهت پیشگیری از بروز خشونت و تامین امنیت خود و فرزندان </a:t>
            </a:r>
            <a:r>
              <a:rPr lang="fa-IR" sz="2000" b="1" dirty="0" smtClean="0">
                <a:ea typeface="Calibri"/>
                <a:cs typeface="B Nazanin" pitchFamily="2" charset="-78"/>
              </a:rPr>
              <a:t>هنگام</a:t>
            </a:r>
            <a:r>
              <a:rPr lang="fa-IR" sz="2000" b="1" dirty="0">
                <a:ea typeface="Calibri"/>
                <a:cs typeface="B Nazanin" pitchFamily="2" charset="-78"/>
              </a:rPr>
              <a:t> </a:t>
            </a:r>
            <a:r>
              <a:rPr lang="fa-IR" sz="2000" b="1" dirty="0" smtClean="0">
                <a:ea typeface="Calibri"/>
                <a:cs typeface="B Nazanin" pitchFamily="2" charset="-78"/>
              </a:rPr>
              <a:t>بروز </a:t>
            </a:r>
            <a:r>
              <a:rPr lang="fa-IR" sz="2000" b="1" dirty="0">
                <a:ea typeface="Calibri"/>
                <a:cs typeface="B Nazanin" pitchFamily="2" charset="-78"/>
              </a:rPr>
              <a:t>خشونت احتمالی </a:t>
            </a:r>
            <a:r>
              <a:rPr lang="fa-IR" sz="2000" b="1" dirty="0" smtClean="0">
                <a:ea typeface="Calibri"/>
                <a:cs typeface="B Nazanin" pitchFamily="2" charset="-78"/>
              </a:rPr>
              <a:t>آتیارائه </a:t>
            </a:r>
            <a:r>
              <a:rPr lang="fa-IR" sz="2000" b="1" dirty="0">
                <a:ea typeface="Calibri"/>
                <a:cs typeface="B Nazanin" pitchFamily="2" charset="-78"/>
              </a:rPr>
              <a:t>اطلاعاتی در مورد مراکز اورژانس اجتماعی و مداخله در بحران و نحوه تماس و یا مراجعه به این مراکز در مواقع </a:t>
            </a:r>
            <a:r>
              <a:rPr lang="fa-IR" sz="2000" b="1" dirty="0" smtClean="0">
                <a:ea typeface="Calibri"/>
                <a:cs typeface="B Nazanin" pitchFamily="2" charset="-78"/>
              </a:rPr>
              <a:t>مورد</a:t>
            </a:r>
            <a:r>
              <a:rPr lang="fa-IR" sz="2000" b="1" dirty="0">
                <a:ea typeface="Calibri"/>
                <a:cs typeface="B Nazanin" pitchFamily="2" charset="-78"/>
              </a:rPr>
              <a:t> </a:t>
            </a:r>
            <a:r>
              <a:rPr lang="fa-IR" sz="2000" b="1" dirty="0" smtClean="0">
                <a:ea typeface="Calibri"/>
                <a:cs typeface="B Nazanin" pitchFamily="2" charset="-78"/>
              </a:rPr>
              <a:t>نیاز</a:t>
            </a:r>
            <a:endParaRPr lang="en-US" sz="2000" b="1" dirty="0">
              <a:ea typeface="Calibri"/>
              <a:cs typeface="B Nazanin" pitchFamily="2" charset="-78"/>
            </a:endParaRPr>
          </a:p>
          <a:p>
            <a:pPr algn="r" rtl="1">
              <a:lnSpc>
                <a:spcPct val="115000"/>
              </a:lnSpc>
              <a:spcAft>
                <a:spcPts val="1000"/>
              </a:spcAft>
              <a:buFont typeface="Wingdings" pitchFamily="2" charset="2"/>
              <a:buChar char="Ø"/>
            </a:pPr>
            <a:r>
              <a:rPr lang="fa-IR" sz="2000" b="1" dirty="0" smtClean="0">
                <a:ea typeface="Calibri"/>
                <a:cs typeface="B Nazanin" pitchFamily="2" charset="-78"/>
              </a:rPr>
              <a:t>ارائه </a:t>
            </a:r>
            <a:r>
              <a:rPr lang="fa-IR" sz="2000" b="1" dirty="0">
                <a:ea typeface="Calibri"/>
                <a:cs typeface="B Nazanin" pitchFamily="2" charset="-78"/>
              </a:rPr>
              <a:t>اطلاعات در مورد سازمان های حمایت روانی اجتماعی و قانونی و ارجاع زنان به این موسسات</a:t>
            </a:r>
            <a:endParaRPr lang="en-US" sz="2000" b="1" dirty="0">
              <a:ea typeface="Calibri"/>
              <a:cs typeface="B Nazanin" pitchFamily="2" charset="-78"/>
            </a:endParaRPr>
          </a:p>
          <a:p>
            <a:endParaRPr lang="fa-IR" dirty="0"/>
          </a:p>
        </p:txBody>
      </p:sp>
      <p:sp>
        <p:nvSpPr>
          <p:cNvPr id="2" name="Title 1"/>
          <p:cNvSpPr>
            <a:spLocks noGrp="1"/>
          </p:cNvSpPr>
          <p:nvPr>
            <p:ph type="title"/>
          </p:nvPr>
        </p:nvSpPr>
        <p:spPr>
          <a:xfrm>
            <a:off x="609600" y="762000"/>
            <a:ext cx="10464800" cy="457200"/>
          </a:xfrm>
        </p:spPr>
        <p:txBody>
          <a:bodyPr>
            <a:normAutofit fontScale="90000"/>
          </a:bodyPr>
          <a:lstStyle/>
          <a:p>
            <a:pPr algn="r" rtl="1">
              <a:lnSpc>
                <a:spcPct val="115000"/>
              </a:lnSpc>
              <a:spcAft>
                <a:spcPts val="1000"/>
              </a:spcAft>
            </a:pPr>
            <a:r>
              <a:rPr lang="fa-IR" sz="3100" dirty="0">
                <a:solidFill>
                  <a:srgbClr val="FF0000"/>
                </a:solidFill>
                <a:ea typeface="Calibri"/>
              </a:rPr>
              <a:t>اهم اقداماتی که </a:t>
            </a:r>
            <a:r>
              <a:rPr lang="fa-IR" sz="3100" dirty="0" smtClean="0">
                <a:solidFill>
                  <a:srgbClr val="FF0000"/>
                </a:solidFill>
                <a:ea typeface="Calibri"/>
              </a:rPr>
              <a:t>کارشناس </a:t>
            </a:r>
            <a:r>
              <a:rPr lang="fa-IR" sz="3100" dirty="0">
                <a:solidFill>
                  <a:srgbClr val="FF0000"/>
                </a:solidFill>
                <a:ea typeface="Calibri"/>
              </a:rPr>
              <a:t>سلامت روان برای انجام یک مشاوره مختصر خشونت خانگی باید </a:t>
            </a:r>
            <a:r>
              <a:rPr lang="fa-IR" sz="3100" dirty="0" smtClean="0">
                <a:solidFill>
                  <a:srgbClr val="FF0000"/>
                </a:solidFill>
                <a:ea typeface="Calibri"/>
              </a:rPr>
              <a:t>انجام</a:t>
            </a:r>
            <a:r>
              <a:rPr lang="fa-IR" sz="3100" dirty="0" smtClean="0">
                <a:solidFill>
                  <a:srgbClr val="FF0000"/>
                </a:solidFill>
                <a:ea typeface="Calibri"/>
                <a:cs typeface="Arial"/>
              </a:rPr>
              <a:t> </a:t>
            </a:r>
            <a:r>
              <a:rPr lang="fa-IR" sz="3100" dirty="0" smtClean="0">
                <a:solidFill>
                  <a:srgbClr val="FF0000"/>
                </a:solidFill>
                <a:ea typeface="Calibri"/>
              </a:rPr>
              <a:t>دهید </a:t>
            </a:r>
            <a:r>
              <a:rPr lang="fa-IR" sz="3100" dirty="0">
                <a:solidFill>
                  <a:srgbClr val="FF0000"/>
                </a:solidFill>
                <a:ea typeface="Calibri"/>
              </a:rPr>
              <a:t>شامل موارد زیر است</a:t>
            </a:r>
            <a:r>
              <a:rPr lang="en-US" sz="3100" dirty="0">
                <a:solidFill>
                  <a:srgbClr val="FF0000"/>
                </a:solidFill>
                <a:ea typeface="Calibri"/>
                <a:cs typeface="Arial"/>
              </a:rPr>
              <a:t>:</a:t>
            </a:r>
            <a:r>
              <a:rPr lang="en-US" sz="3100" dirty="0">
                <a:ea typeface="Calibri"/>
                <a:cs typeface="Arial"/>
              </a:rPr>
              <a:t/>
            </a:r>
            <a:br>
              <a:rPr lang="en-US" sz="3100" dirty="0">
                <a:ea typeface="Calibri"/>
                <a:cs typeface="Arial"/>
              </a:rPr>
            </a:br>
            <a:endParaRPr lang="fa-IR" dirty="0"/>
          </a:p>
        </p:txBody>
      </p:sp>
    </p:spTree>
    <p:extLst>
      <p:ext uri="{BB962C8B-B14F-4D97-AF65-F5344CB8AC3E}">
        <p14:creationId xmlns:p14="http://schemas.microsoft.com/office/powerpoint/2010/main" val="1789272260"/>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09600" y="1828801"/>
            <a:ext cx="10972800" cy="4297363"/>
          </a:xfrm>
        </p:spPr>
        <p:txBody>
          <a:bodyPr>
            <a:normAutofit/>
          </a:bodyPr>
          <a:lstStyle/>
          <a:p>
            <a:pPr algn="r" rtl="1">
              <a:lnSpc>
                <a:spcPct val="115000"/>
              </a:lnSpc>
              <a:spcAft>
                <a:spcPts val="1000"/>
              </a:spcAft>
            </a:pPr>
            <a:r>
              <a:rPr lang="fa-IR" sz="2000" b="1" dirty="0" smtClean="0">
                <a:ea typeface="Calibri"/>
                <a:cs typeface="B Nazanin" pitchFamily="2" charset="-78"/>
              </a:rPr>
              <a:t>ارجاع </a:t>
            </a:r>
            <a:r>
              <a:rPr lang="fa-IR" sz="2000" b="1" dirty="0">
                <a:ea typeface="Calibri"/>
                <a:cs typeface="B Nazanin" pitchFamily="2" charset="-78"/>
              </a:rPr>
              <a:t>زنان به مراکز تخصصی برای درمان مشکلات جسمی و روان پزشکی و نیز مشاوره های تخصصی در </a:t>
            </a:r>
            <a:r>
              <a:rPr lang="fa-IR" sz="2000" b="1" dirty="0" smtClean="0">
                <a:ea typeface="Calibri"/>
                <a:cs typeface="B Nazanin" pitchFamily="2" charset="-78"/>
              </a:rPr>
              <a:t>زمینه</a:t>
            </a:r>
            <a:r>
              <a:rPr lang="fa-IR" sz="2000" b="1" dirty="0">
                <a:ea typeface="Calibri"/>
                <a:cs typeface="B Nazanin" pitchFamily="2" charset="-78"/>
              </a:rPr>
              <a:t> </a:t>
            </a:r>
            <a:r>
              <a:rPr lang="fa-IR" sz="2000" b="1" dirty="0" smtClean="0">
                <a:ea typeface="Calibri"/>
                <a:cs typeface="B Nazanin" pitchFamily="2" charset="-78"/>
              </a:rPr>
              <a:t>خشونت خانگی</a:t>
            </a:r>
          </a:p>
          <a:p>
            <a:pPr algn="r" rtl="1">
              <a:lnSpc>
                <a:spcPct val="115000"/>
              </a:lnSpc>
              <a:spcAft>
                <a:spcPts val="1000"/>
              </a:spcAft>
            </a:pPr>
            <a:endParaRPr lang="en-US" sz="2000" b="1" dirty="0">
              <a:ea typeface="Calibri"/>
              <a:cs typeface="B Nazanin" pitchFamily="2" charset="-78"/>
            </a:endParaRPr>
          </a:p>
          <a:p>
            <a:pPr algn="r" rtl="1">
              <a:lnSpc>
                <a:spcPct val="115000"/>
              </a:lnSpc>
              <a:spcAft>
                <a:spcPts val="1000"/>
              </a:spcAft>
            </a:pPr>
            <a:r>
              <a:rPr lang="fa-IR" sz="2000" b="1" dirty="0" smtClean="0">
                <a:ea typeface="Calibri"/>
                <a:cs typeface="B Nazanin" pitchFamily="2" charset="-78"/>
              </a:rPr>
              <a:t>توانمندسازی </a:t>
            </a:r>
            <a:r>
              <a:rPr lang="fa-IR" sz="2000" b="1" dirty="0">
                <a:ea typeface="Calibri"/>
                <a:cs typeface="B Nazanin" pitchFamily="2" charset="-78"/>
              </a:rPr>
              <a:t>زنان در معرض خشونت و یا قربانی </a:t>
            </a:r>
            <a:r>
              <a:rPr lang="fa-IR" sz="2000" b="1" dirty="0" smtClean="0">
                <a:ea typeface="Calibri"/>
                <a:cs typeface="B Nazanin" pitchFamily="2" charset="-78"/>
              </a:rPr>
              <a:t>خشونت(خودآگاهی، همدلی، تصمیم گیری، حل مسئله، مدیریت هیجانت، سبک زندگی سالم)</a:t>
            </a:r>
            <a:endParaRPr lang="en-US" sz="2000" b="1" dirty="0">
              <a:ea typeface="Calibri"/>
              <a:cs typeface="B Nazanin" pitchFamily="2" charset="-78"/>
            </a:endParaRPr>
          </a:p>
          <a:p>
            <a:endParaRPr lang="fa-IR" dirty="0"/>
          </a:p>
        </p:txBody>
      </p:sp>
      <p:sp>
        <p:nvSpPr>
          <p:cNvPr id="2" name="Title 1"/>
          <p:cNvSpPr>
            <a:spLocks noGrp="1"/>
          </p:cNvSpPr>
          <p:nvPr>
            <p:ph type="title"/>
          </p:nvPr>
        </p:nvSpPr>
        <p:spPr/>
        <p:txBody>
          <a:bodyPr>
            <a:normAutofit fontScale="90000"/>
          </a:bodyPr>
          <a:lstStyle/>
          <a:p>
            <a:pPr algn="ctr"/>
            <a:r>
              <a:rPr lang="fa-IR" sz="3600" b="1" dirty="0" smtClean="0">
                <a:solidFill>
                  <a:srgbClr val="FF0000"/>
                </a:solidFill>
                <a:ea typeface="Calibri"/>
              </a:rPr>
              <a:t/>
            </a:r>
            <a:br>
              <a:rPr lang="fa-IR" sz="3600" b="1" dirty="0" smtClean="0">
                <a:solidFill>
                  <a:srgbClr val="FF0000"/>
                </a:solidFill>
                <a:ea typeface="Calibri"/>
              </a:rPr>
            </a:br>
            <a:r>
              <a:rPr lang="fa-IR" sz="3600" b="1" dirty="0" smtClean="0">
                <a:solidFill>
                  <a:srgbClr val="FF0000"/>
                </a:solidFill>
                <a:ea typeface="Calibri"/>
              </a:rPr>
              <a:t>راهنمای </a:t>
            </a:r>
            <a:r>
              <a:rPr lang="fa-IR" sz="3600" b="1" dirty="0">
                <a:solidFill>
                  <a:srgbClr val="FF0000"/>
                </a:solidFill>
                <a:ea typeface="Calibri"/>
              </a:rPr>
              <a:t>شناسایی و مداخله اولیه در خشونت برعلیه زنان</a:t>
            </a:r>
            <a:r>
              <a:rPr lang="en-US" sz="3600" dirty="0">
                <a:solidFill>
                  <a:srgbClr val="FF0000"/>
                </a:solidFill>
                <a:ea typeface="Calibri"/>
                <a:cs typeface="Arial"/>
              </a:rPr>
              <a:t/>
            </a:r>
            <a:br>
              <a:rPr lang="en-US" sz="3600" dirty="0">
                <a:solidFill>
                  <a:srgbClr val="FF0000"/>
                </a:solidFill>
                <a:ea typeface="Calibri"/>
                <a:cs typeface="Arial"/>
              </a:rPr>
            </a:br>
            <a:endParaRPr lang="fa-IR" dirty="0">
              <a:solidFill>
                <a:srgbClr val="FF0000"/>
              </a:solidFill>
            </a:endParaRPr>
          </a:p>
        </p:txBody>
      </p:sp>
    </p:spTree>
    <p:extLst>
      <p:ext uri="{BB962C8B-B14F-4D97-AF65-F5344CB8AC3E}">
        <p14:creationId xmlns:p14="http://schemas.microsoft.com/office/powerpoint/2010/main" val="1387837925"/>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fontScale="25000" lnSpcReduction="20000"/>
          </a:bodyPr>
          <a:lstStyle/>
          <a:p>
            <a:pPr algn="r" rtl="1">
              <a:lnSpc>
                <a:spcPct val="115000"/>
              </a:lnSpc>
              <a:spcAft>
                <a:spcPts val="1000"/>
              </a:spcAft>
              <a:buFont typeface="Wingdings" pitchFamily="2" charset="2"/>
              <a:buChar char="Ø"/>
            </a:pPr>
            <a:r>
              <a:rPr lang="fa-IR" sz="8000" b="1" dirty="0" smtClean="0">
                <a:ea typeface="Calibri"/>
                <a:cs typeface="B Nazanin" pitchFamily="2" charset="-78"/>
              </a:rPr>
              <a:t>خانواده</a:t>
            </a:r>
            <a:r>
              <a:rPr lang="fa-IR" sz="8000" b="1" dirty="0">
                <a:ea typeface="Calibri"/>
                <a:cs typeface="B Nazanin" pitchFamily="2" charset="-78"/>
              </a:rPr>
              <a:t>، دوستان، همسایه ها</a:t>
            </a:r>
            <a:endParaRPr lang="en-US" sz="8000" b="1" dirty="0">
              <a:ea typeface="Calibri"/>
              <a:cs typeface="B Nazanin" pitchFamily="2" charset="-78"/>
            </a:endParaRPr>
          </a:p>
          <a:p>
            <a:pPr algn="r" rtl="1">
              <a:lnSpc>
                <a:spcPct val="115000"/>
              </a:lnSpc>
              <a:spcAft>
                <a:spcPts val="1000"/>
              </a:spcAft>
              <a:buFont typeface="Wingdings" pitchFamily="2" charset="2"/>
              <a:buChar char="Ø"/>
            </a:pPr>
            <a:r>
              <a:rPr lang="fa-IR" sz="8000" b="1" dirty="0" smtClean="0">
                <a:ea typeface="Calibri"/>
                <a:cs typeface="B Nazanin" pitchFamily="2" charset="-78"/>
              </a:rPr>
              <a:t>فرد </a:t>
            </a:r>
            <a:r>
              <a:rPr lang="fa-IR" sz="8000" b="1" dirty="0">
                <a:ea typeface="Calibri"/>
                <a:cs typeface="B Nazanin" pitchFamily="2" charset="-78"/>
              </a:rPr>
              <a:t>معتمد محله</a:t>
            </a:r>
            <a:endParaRPr lang="en-US" sz="8000" b="1" dirty="0">
              <a:ea typeface="Calibri"/>
              <a:cs typeface="B Nazanin" pitchFamily="2" charset="-78"/>
            </a:endParaRPr>
          </a:p>
          <a:p>
            <a:pPr algn="r" rtl="1">
              <a:lnSpc>
                <a:spcPct val="115000"/>
              </a:lnSpc>
              <a:spcAft>
                <a:spcPts val="1000"/>
              </a:spcAft>
              <a:buFont typeface="Wingdings" pitchFamily="2" charset="2"/>
              <a:buChar char="Ø"/>
            </a:pPr>
            <a:r>
              <a:rPr lang="fa-IR" sz="8000" b="1" dirty="0" smtClean="0">
                <a:ea typeface="Calibri"/>
                <a:cs typeface="B Nazanin" pitchFamily="2" charset="-78"/>
              </a:rPr>
              <a:t>مشاوران</a:t>
            </a:r>
            <a:r>
              <a:rPr lang="fa-IR" sz="8000" b="1" dirty="0">
                <a:ea typeface="Calibri"/>
                <a:cs typeface="B Nazanin" pitchFamily="2" charset="-78"/>
              </a:rPr>
              <a:t>، روان شناسان و مددکاران اجتماعی</a:t>
            </a:r>
            <a:endParaRPr lang="en-US" sz="8000" b="1" dirty="0">
              <a:ea typeface="Calibri"/>
              <a:cs typeface="B Nazanin" pitchFamily="2" charset="-78"/>
            </a:endParaRPr>
          </a:p>
          <a:p>
            <a:pPr algn="r" rtl="1">
              <a:lnSpc>
                <a:spcPct val="115000"/>
              </a:lnSpc>
              <a:spcAft>
                <a:spcPts val="1000"/>
              </a:spcAft>
              <a:buFont typeface="Wingdings" pitchFamily="2" charset="2"/>
              <a:buChar char="Ø"/>
            </a:pPr>
            <a:r>
              <a:rPr lang="fa-IR" sz="8000" b="1" dirty="0" smtClean="0">
                <a:ea typeface="Calibri"/>
                <a:cs typeface="B Nazanin" pitchFamily="2" charset="-78"/>
              </a:rPr>
              <a:t>مشاور </a:t>
            </a:r>
            <a:r>
              <a:rPr lang="fa-IR" sz="8000" b="1" dirty="0">
                <a:ea typeface="Calibri"/>
                <a:cs typeface="B Nazanin" pitchFamily="2" charset="-78"/>
              </a:rPr>
              <a:t>حقوقی</a:t>
            </a:r>
            <a:endParaRPr lang="en-US" sz="8000" b="1" dirty="0">
              <a:ea typeface="Calibri"/>
              <a:cs typeface="B Nazanin" pitchFamily="2" charset="-78"/>
            </a:endParaRPr>
          </a:p>
          <a:p>
            <a:pPr algn="r" rtl="1">
              <a:lnSpc>
                <a:spcPct val="115000"/>
              </a:lnSpc>
              <a:spcAft>
                <a:spcPts val="1000"/>
              </a:spcAft>
              <a:buFont typeface="Wingdings" pitchFamily="2" charset="2"/>
              <a:buChar char="Ø"/>
            </a:pPr>
            <a:r>
              <a:rPr lang="fa-IR" sz="8000" b="1" dirty="0" smtClean="0">
                <a:ea typeface="Calibri"/>
                <a:cs typeface="B Nazanin" pitchFamily="2" charset="-78"/>
              </a:rPr>
              <a:t>پزشک </a:t>
            </a:r>
            <a:r>
              <a:rPr lang="fa-IR" sz="8000" b="1" dirty="0">
                <a:ea typeface="Calibri"/>
                <a:cs typeface="B Nazanin" pitchFamily="2" charset="-78"/>
              </a:rPr>
              <a:t>خانواده </a:t>
            </a:r>
            <a:endParaRPr lang="fa-IR" sz="8000" b="1" dirty="0" smtClean="0">
              <a:ea typeface="Calibri"/>
              <a:cs typeface="B Nazanin" pitchFamily="2" charset="-78"/>
            </a:endParaRPr>
          </a:p>
          <a:p>
            <a:pPr algn="r" rtl="1">
              <a:lnSpc>
                <a:spcPct val="115000"/>
              </a:lnSpc>
              <a:spcAft>
                <a:spcPts val="1000"/>
              </a:spcAft>
              <a:buFont typeface="Wingdings" pitchFamily="2" charset="2"/>
              <a:buChar char="Ø"/>
            </a:pPr>
            <a:r>
              <a:rPr lang="fa-IR" sz="8000" b="1" dirty="0" smtClean="0">
                <a:ea typeface="Calibri"/>
                <a:cs typeface="B Nazanin" pitchFamily="2" charset="-78"/>
              </a:rPr>
              <a:t>جمعیت </a:t>
            </a:r>
            <a:r>
              <a:rPr lang="fa-IR" sz="8000" b="1" dirty="0">
                <a:ea typeface="Calibri"/>
                <a:cs typeface="B Nazanin" pitchFamily="2" charset="-78"/>
              </a:rPr>
              <a:t>ها و انجمن های مبارزه با خشونت برعلیه زنان و کودک آزاری</a:t>
            </a:r>
            <a:endParaRPr lang="en-US" sz="8000" b="1" dirty="0">
              <a:ea typeface="Calibri"/>
              <a:cs typeface="B Nazanin" pitchFamily="2" charset="-78"/>
            </a:endParaRPr>
          </a:p>
          <a:p>
            <a:pPr algn="r" rtl="1">
              <a:lnSpc>
                <a:spcPct val="115000"/>
              </a:lnSpc>
              <a:spcAft>
                <a:spcPts val="1000"/>
              </a:spcAft>
              <a:buFont typeface="Wingdings" pitchFamily="2" charset="2"/>
              <a:buChar char="Ø"/>
            </a:pPr>
            <a:r>
              <a:rPr lang="fa-IR" sz="8000" b="1" dirty="0" smtClean="0">
                <a:ea typeface="Calibri"/>
                <a:cs typeface="B Nazanin" pitchFamily="2" charset="-78"/>
              </a:rPr>
              <a:t>مراکز </a:t>
            </a:r>
            <a:r>
              <a:rPr lang="fa-IR" sz="8000" b="1" dirty="0">
                <a:ea typeface="Calibri"/>
                <a:cs typeface="B Nazanin" pitchFamily="2" charset="-78"/>
              </a:rPr>
              <a:t>مداخله در بحران بهزیستی </a:t>
            </a:r>
            <a:endParaRPr lang="fa-IR" sz="8000" b="1" dirty="0" smtClean="0">
              <a:ea typeface="Calibri"/>
              <a:cs typeface="B Nazanin" pitchFamily="2" charset="-78"/>
            </a:endParaRPr>
          </a:p>
          <a:p>
            <a:pPr algn="r" rtl="1">
              <a:lnSpc>
                <a:spcPct val="115000"/>
              </a:lnSpc>
              <a:spcAft>
                <a:spcPts val="1000"/>
              </a:spcAft>
              <a:buFont typeface="Wingdings" pitchFamily="2" charset="2"/>
              <a:buChar char="Ø"/>
            </a:pPr>
            <a:r>
              <a:rPr lang="fa-IR" sz="8000" b="1" dirty="0" smtClean="0">
                <a:ea typeface="Calibri"/>
                <a:cs typeface="B Nazanin" pitchFamily="2" charset="-78"/>
              </a:rPr>
              <a:t>خانه </a:t>
            </a:r>
            <a:r>
              <a:rPr lang="fa-IR" sz="8000" b="1" dirty="0">
                <a:ea typeface="Calibri"/>
                <a:cs typeface="B Nazanin" pitchFamily="2" charset="-78"/>
              </a:rPr>
              <a:t>سلامت شهرداری</a:t>
            </a:r>
            <a:endParaRPr lang="en-US" sz="8000" b="1" dirty="0">
              <a:ea typeface="Calibri"/>
              <a:cs typeface="B Nazanin" pitchFamily="2" charset="-78"/>
            </a:endParaRPr>
          </a:p>
          <a:p>
            <a:pPr algn="r" rtl="1">
              <a:lnSpc>
                <a:spcPct val="115000"/>
              </a:lnSpc>
              <a:spcAft>
                <a:spcPts val="1000"/>
              </a:spcAft>
              <a:buFont typeface="Wingdings" pitchFamily="2" charset="2"/>
              <a:buChar char="Ø"/>
            </a:pPr>
            <a:r>
              <a:rPr lang="fa-IR" sz="8000" b="1" dirty="0" smtClean="0">
                <a:ea typeface="Calibri"/>
                <a:cs typeface="B Nazanin" pitchFamily="2" charset="-78"/>
              </a:rPr>
              <a:t>کلانتری </a:t>
            </a:r>
            <a:r>
              <a:rPr lang="fa-IR" sz="8000" b="1" dirty="0">
                <a:ea typeface="Calibri"/>
                <a:cs typeface="B Nazanin" pitchFamily="2" charset="-78"/>
              </a:rPr>
              <a:t>محل</a:t>
            </a:r>
            <a:endParaRPr lang="en-US" sz="8000" b="1" dirty="0">
              <a:ea typeface="Calibri"/>
              <a:cs typeface="B Nazanin" pitchFamily="2" charset="-78"/>
            </a:endParaRPr>
          </a:p>
          <a:p>
            <a:pPr algn="r" rtl="1">
              <a:lnSpc>
                <a:spcPct val="115000"/>
              </a:lnSpc>
              <a:spcAft>
                <a:spcPts val="1000"/>
              </a:spcAft>
              <a:buFont typeface="Wingdings" pitchFamily="2" charset="2"/>
              <a:buChar char="Ø"/>
            </a:pPr>
            <a:r>
              <a:rPr lang="fa-IR" sz="8000" b="1" dirty="0" smtClean="0">
                <a:ea typeface="Calibri"/>
                <a:cs typeface="B Nazanin" pitchFamily="2" charset="-78"/>
              </a:rPr>
              <a:t>پزشکی </a:t>
            </a:r>
            <a:r>
              <a:rPr lang="fa-IR" sz="8000" b="1" dirty="0">
                <a:ea typeface="Calibri"/>
                <a:cs typeface="B Nazanin" pitchFamily="2" charset="-78"/>
              </a:rPr>
              <a:t>قانونی</a:t>
            </a:r>
            <a:endParaRPr lang="en-US" sz="8000" b="1" dirty="0">
              <a:ea typeface="Calibri"/>
              <a:cs typeface="B Nazanin" pitchFamily="2" charset="-78"/>
            </a:endParaRPr>
          </a:p>
          <a:p>
            <a:endParaRPr lang="fa-IR" dirty="0"/>
          </a:p>
        </p:txBody>
      </p:sp>
      <p:sp>
        <p:nvSpPr>
          <p:cNvPr id="2" name="Title 1"/>
          <p:cNvSpPr>
            <a:spLocks noGrp="1"/>
          </p:cNvSpPr>
          <p:nvPr>
            <p:ph type="title"/>
          </p:nvPr>
        </p:nvSpPr>
        <p:spPr/>
        <p:txBody>
          <a:bodyPr>
            <a:normAutofit/>
          </a:bodyPr>
          <a:lstStyle/>
          <a:p>
            <a:pPr algn="ctr"/>
            <a:r>
              <a:rPr lang="fa-IR" sz="4000" b="1" dirty="0" smtClean="0">
                <a:solidFill>
                  <a:srgbClr val="FF0000"/>
                </a:solidFill>
                <a:ea typeface="Calibri"/>
              </a:rPr>
              <a:t>افراد </a:t>
            </a:r>
            <a:r>
              <a:rPr lang="fa-IR" sz="4000" b="1" dirty="0">
                <a:solidFill>
                  <a:srgbClr val="FF0000"/>
                </a:solidFill>
                <a:ea typeface="Calibri"/>
              </a:rPr>
              <a:t>و سازمان های حمایت </a:t>
            </a:r>
            <a:r>
              <a:rPr lang="fa-IR" sz="4000" b="1" dirty="0" smtClean="0">
                <a:solidFill>
                  <a:srgbClr val="FF0000"/>
                </a:solidFill>
                <a:ea typeface="Calibri"/>
              </a:rPr>
              <a:t>کننده</a:t>
            </a:r>
            <a:endParaRPr lang="fa-IR" sz="4000" dirty="0">
              <a:solidFill>
                <a:srgbClr val="FF0000"/>
              </a:solidFill>
            </a:endParaRPr>
          </a:p>
        </p:txBody>
      </p:sp>
    </p:spTree>
    <p:extLst>
      <p:ext uri="{BB962C8B-B14F-4D97-AF65-F5344CB8AC3E}">
        <p14:creationId xmlns:p14="http://schemas.microsoft.com/office/powerpoint/2010/main" val="706368069"/>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77333" y="1350504"/>
            <a:ext cx="10793307" cy="4690865"/>
          </a:xfrm>
        </p:spPr>
        <p:txBody>
          <a:bodyPr/>
          <a:lstStyle/>
          <a:p>
            <a:pPr algn="just" rtl="1">
              <a:lnSpc>
                <a:spcPct val="115000"/>
              </a:lnSpc>
              <a:buFont typeface="Symbol" panose="05050102010706020507" pitchFamily="18" charset="2"/>
              <a:buChar char=""/>
            </a:pPr>
            <a:r>
              <a:rPr lang="fa-IR" sz="2000" b="1" dirty="0">
                <a:latin typeface="Times New Roman" panose="02020603050405020304" pitchFamily="18" charset="0"/>
                <a:ea typeface="Calibri" panose="020F0502020204030204" pitchFamily="34" charset="0"/>
                <a:cs typeface="B Nazanin" pitchFamily="2" charset="-78"/>
              </a:rPr>
              <a:t>مراجعه کننده را به پزشک مرکز ارجاع فوری دهید و با پزشک راجع به حساسیت شرایط او صحبت کنید.</a:t>
            </a:r>
            <a:r>
              <a:rPr lang="fa-IR" sz="2000" b="1" dirty="0">
                <a:cs typeface="B Nazanin" pitchFamily="2" charset="-78"/>
              </a:rPr>
              <a:t> او را تشویق کنید که در مواقع اورژانس برای کمک خواستن از فرد یا سازمان حمایتگربرنامه ریزی کند</a:t>
            </a:r>
            <a:r>
              <a:rPr lang="fa-IR" sz="2000" b="1" dirty="0" smtClean="0">
                <a:cs typeface="B Nazanin" pitchFamily="2" charset="-78"/>
              </a:rPr>
              <a:t>.</a:t>
            </a:r>
          </a:p>
          <a:p>
            <a:pPr algn="just" rtl="1">
              <a:lnSpc>
                <a:spcPct val="115000"/>
              </a:lnSpc>
              <a:buFont typeface="Symbol" panose="05050102010706020507" pitchFamily="18" charset="2"/>
              <a:buChar char=""/>
            </a:pPr>
            <a:endParaRPr lang="en-US" sz="2000" b="1" dirty="0">
              <a:cs typeface="B Nazanin" pitchFamily="2" charset="-78"/>
            </a:endParaRPr>
          </a:p>
          <a:p>
            <a:pPr lvl="0" algn="just" rtl="1"/>
            <a:r>
              <a:rPr lang="fa-IR" sz="2000" b="1" dirty="0">
                <a:cs typeface="B Nazanin" pitchFamily="2" charset="-78"/>
              </a:rPr>
              <a:t>او را به پزشک مرکز ارجاع فوری دهید تا ترتیب ارجاع وی به مراکز خدماتی نظیر بهزیستی که از افراد در معرض خشونت محافظت می کند فراهم آید</a:t>
            </a:r>
            <a:r>
              <a:rPr lang="fa-IR" sz="2000" b="1" dirty="0" smtClean="0">
                <a:cs typeface="B Nazanin" pitchFamily="2" charset="-78"/>
              </a:rPr>
              <a:t>.</a:t>
            </a:r>
          </a:p>
          <a:p>
            <a:pPr lvl="0" algn="just" rtl="1"/>
            <a:endParaRPr lang="en-US" sz="2000" b="1" dirty="0">
              <a:cs typeface="B Nazanin" pitchFamily="2" charset="-78"/>
            </a:endParaRPr>
          </a:p>
          <a:p>
            <a:pPr lvl="0" algn="just" rtl="1"/>
            <a:r>
              <a:rPr lang="fa-IR" sz="2000" b="1" dirty="0">
                <a:cs typeface="B Nazanin" pitchFamily="2" charset="-78"/>
              </a:rPr>
              <a:t>منابع و مراجع، شماره تلفن های ضروری و اطلاعات مورد نیاز او را به هر طریقی که برایش راحت تر است در اختیار او بگذارید</a:t>
            </a:r>
            <a:r>
              <a:rPr lang="fa-IR" sz="2000" b="1" dirty="0" smtClean="0">
                <a:cs typeface="B Nazanin" pitchFamily="2" charset="-78"/>
              </a:rPr>
              <a:t>.</a:t>
            </a:r>
          </a:p>
          <a:p>
            <a:pPr lvl="0" algn="just" rtl="1">
              <a:lnSpc>
                <a:spcPct val="115000"/>
              </a:lnSpc>
              <a:spcBef>
                <a:spcPts val="0"/>
              </a:spcBef>
              <a:buFont typeface="Symbol" panose="05050102010706020507" pitchFamily="18" charset="2"/>
              <a:buChar char=""/>
            </a:pPr>
            <a:endParaRPr lang="en-US" dirty="0">
              <a:latin typeface="Calibri" panose="020F0502020204030204" pitchFamily="34" charset="0"/>
              <a:ea typeface="Calibri" panose="020F0502020204030204" pitchFamily="34" charset="0"/>
              <a:cs typeface="+mj-cs"/>
            </a:endParaRPr>
          </a:p>
        </p:txBody>
      </p:sp>
      <p:sp>
        <p:nvSpPr>
          <p:cNvPr id="2" name="Title 1"/>
          <p:cNvSpPr>
            <a:spLocks noGrp="1"/>
          </p:cNvSpPr>
          <p:nvPr>
            <p:ph type="title"/>
          </p:nvPr>
        </p:nvSpPr>
        <p:spPr/>
        <p:txBody>
          <a:bodyPr>
            <a:normAutofit fontScale="90000"/>
          </a:bodyPr>
          <a:lstStyle/>
          <a:p>
            <a:pPr algn="ctr"/>
            <a:r>
              <a:rPr lang="fa-IR" sz="4400" dirty="0">
                <a:solidFill>
                  <a:srgbClr val="FF0000"/>
                </a:solidFill>
                <a:latin typeface="Times New Roman" panose="02020603050405020304" pitchFamily="18" charset="0"/>
                <a:ea typeface="Calibri" panose="020F0502020204030204" pitchFamily="34" charset="0"/>
                <a:cs typeface="B Nazanin" pitchFamily="2" charset="-78"/>
              </a:rPr>
              <a:t>اگر مراجع برای خود و فرزندانش احساس امنیت </a:t>
            </a:r>
            <a:r>
              <a:rPr lang="fa-IR" sz="4400" dirty="0" err="1">
                <a:solidFill>
                  <a:srgbClr val="FF0000"/>
                </a:solidFill>
                <a:latin typeface="Times New Roman" panose="02020603050405020304" pitchFamily="18" charset="0"/>
                <a:ea typeface="Calibri" panose="020F0502020204030204" pitchFamily="34" charset="0"/>
                <a:cs typeface="B Nazanin" pitchFamily="2" charset="-78"/>
              </a:rPr>
              <a:t>نمی</a:t>
            </a:r>
            <a:r>
              <a:rPr lang="fa-IR" sz="4400" dirty="0">
                <a:solidFill>
                  <a:srgbClr val="FF0000"/>
                </a:solidFill>
                <a:latin typeface="Times New Roman" panose="02020603050405020304" pitchFamily="18" charset="0"/>
                <a:ea typeface="Calibri" panose="020F0502020204030204" pitchFamily="34" charset="0"/>
                <a:cs typeface="B Nazanin" pitchFamily="2" charset="-78"/>
              </a:rPr>
              <a:t> کند:</a:t>
            </a:r>
            <a:r>
              <a:rPr lang="en-US" sz="3200" dirty="0">
                <a:latin typeface="Calibri" panose="020F0502020204030204" pitchFamily="34" charset="0"/>
                <a:ea typeface="Calibri" panose="020F0502020204030204" pitchFamily="34" charset="0"/>
                <a:cs typeface="Times New Roman" panose="02020603050405020304" pitchFamily="18" charset="0"/>
              </a:rPr>
              <a:t/>
            </a:r>
            <a:br>
              <a:rPr lang="en-US" sz="3200" dirty="0">
                <a:latin typeface="Calibri" panose="020F0502020204030204" pitchFamily="34" charset="0"/>
                <a:ea typeface="Calibri" panose="020F0502020204030204" pitchFamily="34" charset="0"/>
                <a:cs typeface="Times New Roman" panose="02020603050405020304" pitchFamily="18" charset="0"/>
              </a:rPr>
            </a:br>
            <a:endParaRPr lang="fa-IR" dirty="0"/>
          </a:p>
        </p:txBody>
      </p:sp>
      <p:graphicFrame>
        <p:nvGraphicFramePr>
          <p:cNvPr id="13" name="Table 12"/>
          <p:cNvGraphicFramePr>
            <a:graphicFrameLocks noGrp="1"/>
          </p:cNvGraphicFramePr>
          <p:nvPr>
            <p:extLst>
              <p:ext uri="{D42A27DB-BD31-4B8C-83A1-F6EECF244321}">
                <p14:modId xmlns:p14="http://schemas.microsoft.com/office/powerpoint/2010/main" val="2569286365"/>
              </p:ext>
            </p:extLst>
          </p:nvPr>
        </p:nvGraphicFramePr>
        <p:xfrm>
          <a:off x="1087120" y="4632756"/>
          <a:ext cx="9489441" cy="1468947"/>
        </p:xfrm>
        <a:graphic>
          <a:graphicData uri="http://schemas.openxmlformats.org/drawingml/2006/table">
            <a:tbl>
              <a:tblPr rtl="1" firstRow="1" firstCol="1" bandRow="1">
                <a:tableStyleId>{5C22544A-7EE6-4342-B048-85BDC9FD1C3A}</a:tableStyleId>
              </a:tblPr>
              <a:tblGrid>
                <a:gridCol w="3901747"/>
                <a:gridCol w="1207218"/>
                <a:gridCol w="3328471"/>
                <a:gridCol w="1052005"/>
              </a:tblGrid>
              <a:tr h="318427">
                <a:tc>
                  <a:txBody>
                    <a:bodyPr/>
                    <a:lstStyle/>
                    <a:p>
                      <a:pPr marL="0" marR="0" algn="just" rtl="1">
                        <a:lnSpc>
                          <a:spcPct val="107000"/>
                        </a:lnSpc>
                        <a:spcBef>
                          <a:spcPts val="0"/>
                        </a:spcBef>
                        <a:spcAft>
                          <a:spcPts val="0"/>
                        </a:spcAft>
                      </a:pPr>
                      <a:r>
                        <a:rPr lang="fa-IR" sz="1600" dirty="0">
                          <a:solidFill>
                            <a:schemeClr val="tx1"/>
                          </a:solidFill>
                          <a:effectLst/>
                        </a:rPr>
                        <a:t>نام مرکز </a:t>
                      </a:r>
                      <a:r>
                        <a:rPr lang="fa-IR" sz="1600" dirty="0" err="1">
                          <a:solidFill>
                            <a:schemeClr val="tx1"/>
                          </a:solidFill>
                          <a:effectLst/>
                        </a:rPr>
                        <a:t>حمایتگر</a:t>
                      </a:r>
                      <a:endParaRPr lang="en-US" sz="16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just" rtl="1">
                        <a:lnSpc>
                          <a:spcPct val="107000"/>
                        </a:lnSpc>
                        <a:spcBef>
                          <a:spcPts val="0"/>
                        </a:spcBef>
                        <a:spcAft>
                          <a:spcPts val="0"/>
                        </a:spcAft>
                      </a:pPr>
                      <a:r>
                        <a:rPr lang="fa-IR" sz="1600">
                          <a:solidFill>
                            <a:schemeClr val="tx1"/>
                          </a:solidFill>
                          <a:effectLst/>
                        </a:rPr>
                        <a:t>شماره تلفن</a:t>
                      </a:r>
                      <a:endParaRPr lang="en-US" sz="160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just" rtl="1">
                        <a:lnSpc>
                          <a:spcPct val="107000"/>
                        </a:lnSpc>
                        <a:spcBef>
                          <a:spcPts val="0"/>
                        </a:spcBef>
                        <a:spcAft>
                          <a:spcPts val="0"/>
                        </a:spcAft>
                      </a:pPr>
                      <a:r>
                        <a:rPr lang="fa-IR" sz="1600" dirty="0">
                          <a:solidFill>
                            <a:schemeClr val="tx1"/>
                          </a:solidFill>
                          <a:effectLst/>
                        </a:rPr>
                        <a:t>نام مرکز </a:t>
                      </a:r>
                      <a:r>
                        <a:rPr lang="fa-IR" sz="1600" dirty="0" err="1">
                          <a:solidFill>
                            <a:schemeClr val="tx1"/>
                          </a:solidFill>
                          <a:effectLst/>
                        </a:rPr>
                        <a:t>حمایتگر</a:t>
                      </a:r>
                      <a:endParaRPr lang="en-US" sz="16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just" rtl="1">
                        <a:lnSpc>
                          <a:spcPct val="107000"/>
                        </a:lnSpc>
                        <a:spcBef>
                          <a:spcPts val="0"/>
                        </a:spcBef>
                        <a:spcAft>
                          <a:spcPts val="0"/>
                        </a:spcAft>
                      </a:pPr>
                      <a:r>
                        <a:rPr lang="fa-IR" sz="1600">
                          <a:solidFill>
                            <a:schemeClr val="tx1"/>
                          </a:solidFill>
                          <a:effectLst/>
                        </a:rPr>
                        <a:t>شماره تلفن</a:t>
                      </a:r>
                      <a:endParaRPr lang="en-US" sz="160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r>
              <a:tr h="281904">
                <a:tc>
                  <a:txBody>
                    <a:bodyPr/>
                    <a:lstStyle/>
                    <a:p>
                      <a:pPr marL="0" marR="0" algn="just" rtl="1">
                        <a:lnSpc>
                          <a:spcPct val="107000"/>
                        </a:lnSpc>
                        <a:spcBef>
                          <a:spcPts val="0"/>
                        </a:spcBef>
                        <a:spcAft>
                          <a:spcPts val="0"/>
                        </a:spcAft>
                      </a:pPr>
                      <a:r>
                        <a:rPr lang="fa-IR" sz="1600" dirty="0">
                          <a:solidFill>
                            <a:schemeClr val="tx1"/>
                          </a:solidFill>
                          <a:effectLst/>
                        </a:rPr>
                        <a:t>مرکز فوریتهای پزشکی</a:t>
                      </a:r>
                      <a:endParaRPr lang="en-US" sz="16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accent1">
                        <a:lumMod val="75000"/>
                      </a:schemeClr>
                    </a:solidFill>
                  </a:tcPr>
                </a:tc>
                <a:tc>
                  <a:txBody>
                    <a:bodyPr/>
                    <a:lstStyle/>
                    <a:p>
                      <a:pPr marL="0" marR="0" algn="just" rtl="1">
                        <a:lnSpc>
                          <a:spcPct val="107000"/>
                        </a:lnSpc>
                        <a:spcBef>
                          <a:spcPts val="0"/>
                        </a:spcBef>
                        <a:spcAft>
                          <a:spcPts val="0"/>
                        </a:spcAft>
                      </a:pPr>
                      <a:r>
                        <a:rPr lang="fa-IR" sz="1600">
                          <a:solidFill>
                            <a:schemeClr val="tx1"/>
                          </a:solidFill>
                          <a:effectLst/>
                        </a:rPr>
                        <a:t>115</a:t>
                      </a:r>
                      <a:endParaRPr lang="en-US" sz="160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just" rtl="1">
                        <a:lnSpc>
                          <a:spcPct val="107000"/>
                        </a:lnSpc>
                        <a:spcBef>
                          <a:spcPts val="0"/>
                        </a:spcBef>
                        <a:spcAft>
                          <a:spcPts val="0"/>
                        </a:spcAft>
                      </a:pPr>
                      <a:r>
                        <a:rPr lang="fa-IR" sz="1600" b="1" kern="1200" dirty="0">
                          <a:solidFill>
                            <a:schemeClr val="tx1"/>
                          </a:solidFill>
                          <a:effectLst/>
                          <a:latin typeface="+mn-lt"/>
                          <a:ea typeface="+mn-ea"/>
                          <a:cs typeface="+mn-cs"/>
                        </a:rPr>
                        <a:t>مرکز اورژانس اجتماعی</a:t>
                      </a:r>
                      <a:endParaRPr lang="en-US" sz="1600" b="1" kern="1200" dirty="0">
                        <a:solidFill>
                          <a:schemeClr val="tx1"/>
                        </a:solidFill>
                        <a:effectLst/>
                        <a:latin typeface="+mn-lt"/>
                        <a:ea typeface="+mn-ea"/>
                        <a:cs typeface="+mn-cs"/>
                      </a:endParaRPr>
                    </a:p>
                  </a:txBody>
                  <a:tcPr marL="68580" marR="68580" marT="0" marB="0">
                    <a:solidFill>
                      <a:schemeClr val="accent1">
                        <a:lumMod val="75000"/>
                      </a:schemeClr>
                    </a:solidFill>
                  </a:tcPr>
                </a:tc>
                <a:tc>
                  <a:txBody>
                    <a:bodyPr/>
                    <a:lstStyle/>
                    <a:p>
                      <a:pPr marL="0" marR="0" algn="just" rtl="1">
                        <a:lnSpc>
                          <a:spcPct val="107000"/>
                        </a:lnSpc>
                        <a:spcBef>
                          <a:spcPts val="0"/>
                        </a:spcBef>
                        <a:spcAft>
                          <a:spcPts val="0"/>
                        </a:spcAft>
                      </a:pPr>
                      <a:r>
                        <a:rPr lang="fa-IR" sz="1600">
                          <a:solidFill>
                            <a:schemeClr val="tx1"/>
                          </a:solidFill>
                          <a:effectLst/>
                        </a:rPr>
                        <a:t>123</a:t>
                      </a:r>
                      <a:endParaRPr lang="en-US" sz="160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r>
              <a:tr h="304808">
                <a:tc>
                  <a:txBody>
                    <a:bodyPr/>
                    <a:lstStyle/>
                    <a:p>
                      <a:pPr marL="0" marR="0" algn="just" rtl="1">
                        <a:lnSpc>
                          <a:spcPct val="107000"/>
                        </a:lnSpc>
                        <a:spcBef>
                          <a:spcPts val="0"/>
                        </a:spcBef>
                        <a:spcAft>
                          <a:spcPts val="0"/>
                        </a:spcAft>
                      </a:pPr>
                      <a:r>
                        <a:rPr lang="fa-IR" sz="1600" dirty="0">
                          <a:solidFill>
                            <a:schemeClr val="tx1"/>
                          </a:solidFill>
                          <a:effectLst/>
                        </a:rPr>
                        <a:t>نیروی انتظامی</a:t>
                      </a:r>
                      <a:endParaRPr lang="en-US" sz="16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accent1">
                        <a:lumMod val="75000"/>
                      </a:schemeClr>
                    </a:solidFill>
                  </a:tcPr>
                </a:tc>
                <a:tc>
                  <a:txBody>
                    <a:bodyPr/>
                    <a:lstStyle/>
                    <a:p>
                      <a:pPr marL="0" marR="0" algn="just" rtl="1">
                        <a:lnSpc>
                          <a:spcPct val="107000"/>
                        </a:lnSpc>
                        <a:spcBef>
                          <a:spcPts val="0"/>
                        </a:spcBef>
                        <a:spcAft>
                          <a:spcPts val="0"/>
                        </a:spcAft>
                      </a:pPr>
                      <a:r>
                        <a:rPr lang="fa-IR" sz="1600">
                          <a:solidFill>
                            <a:schemeClr val="tx1"/>
                          </a:solidFill>
                          <a:effectLst/>
                        </a:rPr>
                        <a:t>110</a:t>
                      </a:r>
                      <a:endParaRPr lang="en-US" sz="160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algn="just" rtl="1">
                        <a:lnSpc>
                          <a:spcPct val="107000"/>
                        </a:lnSpc>
                        <a:spcBef>
                          <a:spcPts val="0"/>
                        </a:spcBef>
                        <a:spcAft>
                          <a:spcPts val="0"/>
                        </a:spcAft>
                      </a:pPr>
                      <a:r>
                        <a:rPr lang="fa-IR" sz="1600" b="1" kern="1200" dirty="0">
                          <a:solidFill>
                            <a:schemeClr val="tx1"/>
                          </a:solidFill>
                          <a:effectLst/>
                          <a:latin typeface="+mn-lt"/>
                          <a:ea typeface="+mn-ea"/>
                          <a:cs typeface="+mn-cs"/>
                        </a:rPr>
                        <a:t>مشاوره تلفنی سازمان بهزیستی</a:t>
                      </a:r>
                      <a:endParaRPr lang="en-US" sz="1600" b="1" kern="1200" dirty="0">
                        <a:solidFill>
                          <a:schemeClr val="tx1"/>
                        </a:solidFill>
                        <a:effectLst/>
                        <a:latin typeface="+mn-lt"/>
                        <a:ea typeface="+mn-ea"/>
                        <a:cs typeface="+mn-cs"/>
                      </a:endParaRPr>
                    </a:p>
                  </a:txBody>
                  <a:tcPr marL="68580" marR="68580" marT="0" marB="0">
                    <a:solidFill>
                      <a:schemeClr val="accent1">
                        <a:lumMod val="75000"/>
                      </a:schemeClr>
                    </a:solidFill>
                  </a:tcPr>
                </a:tc>
                <a:tc>
                  <a:txBody>
                    <a:bodyPr/>
                    <a:lstStyle/>
                    <a:p>
                      <a:pPr marL="0" marR="0" algn="just" rtl="1">
                        <a:lnSpc>
                          <a:spcPct val="107000"/>
                        </a:lnSpc>
                        <a:spcBef>
                          <a:spcPts val="0"/>
                        </a:spcBef>
                        <a:spcAft>
                          <a:spcPts val="0"/>
                        </a:spcAft>
                      </a:pPr>
                      <a:r>
                        <a:rPr lang="fa-IR" sz="1600">
                          <a:solidFill>
                            <a:schemeClr val="tx1"/>
                          </a:solidFill>
                          <a:effectLst/>
                        </a:rPr>
                        <a:t>1480</a:t>
                      </a:r>
                      <a:endParaRPr lang="en-US" sz="160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r>
              <a:tr h="281904">
                <a:tc>
                  <a:txBody>
                    <a:bodyPr/>
                    <a:lstStyle/>
                    <a:p>
                      <a:pPr marL="0" marR="0" algn="just" rtl="1">
                        <a:lnSpc>
                          <a:spcPct val="107000"/>
                        </a:lnSpc>
                        <a:spcBef>
                          <a:spcPts val="0"/>
                        </a:spcBef>
                        <a:spcAft>
                          <a:spcPts val="0"/>
                        </a:spcAft>
                      </a:pPr>
                      <a:r>
                        <a:rPr lang="fa-IR" sz="1600" dirty="0">
                          <a:solidFill>
                            <a:schemeClr val="tx1"/>
                          </a:solidFill>
                          <a:effectLst/>
                        </a:rPr>
                        <a:t>مرکز آتش نشانی</a:t>
                      </a:r>
                      <a:endParaRPr lang="en-US" sz="16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accent1">
                        <a:lumMod val="75000"/>
                      </a:schemeClr>
                    </a:solidFill>
                  </a:tcPr>
                </a:tc>
                <a:tc>
                  <a:txBody>
                    <a:bodyPr/>
                    <a:lstStyle/>
                    <a:p>
                      <a:pPr marL="0" marR="0" algn="just" rtl="1">
                        <a:lnSpc>
                          <a:spcPct val="107000"/>
                        </a:lnSpc>
                        <a:spcBef>
                          <a:spcPts val="0"/>
                        </a:spcBef>
                        <a:spcAft>
                          <a:spcPts val="0"/>
                        </a:spcAft>
                      </a:pPr>
                      <a:r>
                        <a:rPr lang="fa-IR" sz="1600">
                          <a:solidFill>
                            <a:schemeClr val="tx1"/>
                          </a:solidFill>
                          <a:effectLst/>
                        </a:rPr>
                        <a:t>125</a:t>
                      </a:r>
                      <a:endParaRPr lang="en-US" sz="160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rowSpan="2">
                  <a:txBody>
                    <a:bodyPr/>
                    <a:lstStyle/>
                    <a:p>
                      <a:pPr marL="0" marR="0" algn="just" rtl="1">
                        <a:lnSpc>
                          <a:spcPct val="107000"/>
                        </a:lnSpc>
                        <a:spcBef>
                          <a:spcPts val="0"/>
                        </a:spcBef>
                        <a:spcAft>
                          <a:spcPts val="0"/>
                        </a:spcAft>
                      </a:pPr>
                      <a:r>
                        <a:rPr lang="fa-IR" sz="1600" b="1" kern="1200" dirty="0">
                          <a:solidFill>
                            <a:schemeClr val="tx1"/>
                          </a:solidFill>
                          <a:effectLst/>
                          <a:latin typeface="+mn-lt"/>
                          <a:ea typeface="+mn-ea"/>
                          <a:cs typeface="+mn-cs"/>
                        </a:rPr>
                        <a:t>مرکز پاسخگویی سوالات دارویی</a:t>
                      </a:r>
                      <a:endParaRPr lang="en-US" sz="1600" b="1" kern="1200" dirty="0">
                        <a:solidFill>
                          <a:schemeClr val="tx1"/>
                        </a:solidFill>
                        <a:effectLst/>
                        <a:latin typeface="+mn-lt"/>
                        <a:ea typeface="+mn-ea"/>
                        <a:cs typeface="+mn-cs"/>
                      </a:endParaRPr>
                    </a:p>
                    <a:p>
                      <a:pPr marL="0" marR="0" algn="just" rtl="1">
                        <a:lnSpc>
                          <a:spcPct val="107000"/>
                        </a:lnSpc>
                        <a:spcBef>
                          <a:spcPts val="0"/>
                        </a:spcBef>
                        <a:spcAft>
                          <a:spcPts val="0"/>
                        </a:spcAft>
                      </a:pPr>
                      <a:r>
                        <a:rPr lang="fa-IR" sz="1600" b="1" kern="1200" dirty="0">
                          <a:solidFill>
                            <a:schemeClr val="tx1"/>
                          </a:solidFill>
                          <a:effectLst/>
                          <a:latin typeface="+mn-lt"/>
                          <a:ea typeface="+mn-ea"/>
                          <a:cs typeface="+mn-cs"/>
                        </a:rPr>
                        <a:t> </a:t>
                      </a:r>
                      <a:endParaRPr lang="en-US" sz="1600" b="1" kern="1200" dirty="0">
                        <a:solidFill>
                          <a:schemeClr val="tx1"/>
                        </a:solidFill>
                        <a:effectLst/>
                        <a:latin typeface="+mn-lt"/>
                        <a:ea typeface="+mn-ea"/>
                        <a:cs typeface="+mn-cs"/>
                      </a:endParaRPr>
                    </a:p>
                  </a:txBody>
                  <a:tcPr marL="68580" marR="68580" marT="0" marB="0">
                    <a:solidFill>
                      <a:schemeClr val="accent1">
                        <a:lumMod val="75000"/>
                      </a:schemeClr>
                    </a:solidFill>
                  </a:tcPr>
                </a:tc>
                <a:tc rowSpan="2">
                  <a:txBody>
                    <a:bodyPr/>
                    <a:lstStyle/>
                    <a:p>
                      <a:pPr marL="0" marR="0" algn="just" rtl="1">
                        <a:lnSpc>
                          <a:spcPct val="107000"/>
                        </a:lnSpc>
                        <a:spcBef>
                          <a:spcPts val="0"/>
                        </a:spcBef>
                        <a:spcAft>
                          <a:spcPts val="0"/>
                        </a:spcAft>
                      </a:pPr>
                      <a:r>
                        <a:rPr lang="fa-IR" sz="1600" dirty="0">
                          <a:solidFill>
                            <a:schemeClr val="tx1"/>
                          </a:solidFill>
                          <a:effectLst/>
                        </a:rPr>
                        <a:t>1490</a:t>
                      </a:r>
                      <a:endParaRPr lang="en-US" sz="16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p>
                      <a:pPr marL="0" marR="0" algn="just" rtl="1">
                        <a:lnSpc>
                          <a:spcPct val="107000"/>
                        </a:lnSpc>
                        <a:spcBef>
                          <a:spcPts val="0"/>
                        </a:spcBef>
                        <a:spcAft>
                          <a:spcPts val="0"/>
                        </a:spcAft>
                      </a:pPr>
                      <a:r>
                        <a:rPr lang="fa-IR" sz="1600" dirty="0">
                          <a:solidFill>
                            <a:schemeClr val="tx1"/>
                          </a:solidFill>
                          <a:effectLst/>
                        </a:rPr>
                        <a:t> </a:t>
                      </a:r>
                      <a:endParaRPr lang="en-US" sz="16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r>
              <a:tr h="281904">
                <a:tc>
                  <a:txBody>
                    <a:bodyPr/>
                    <a:lstStyle/>
                    <a:p>
                      <a:pPr marL="0" marR="0" algn="just" rtl="1">
                        <a:lnSpc>
                          <a:spcPct val="107000"/>
                        </a:lnSpc>
                        <a:spcBef>
                          <a:spcPts val="0"/>
                        </a:spcBef>
                        <a:spcAft>
                          <a:spcPts val="0"/>
                        </a:spcAft>
                      </a:pPr>
                      <a:r>
                        <a:rPr lang="fa-IR" sz="1600" dirty="0">
                          <a:solidFill>
                            <a:schemeClr val="tx1"/>
                          </a:solidFill>
                          <a:effectLst/>
                        </a:rPr>
                        <a:t>سازمان امداد و نجات هلال احمر</a:t>
                      </a:r>
                      <a:endParaRPr lang="en-US" sz="16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accent1">
                        <a:lumMod val="75000"/>
                      </a:schemeClr>
                    </a:solidFill>
                  </a:tcPr>
                </a:tc>
                <a:tc>
                  <a:txBody>
                    <a:bodyPr/>
                    <a:lstStyle/>
                    <a:p>
                      <a:pPr marL="0" marR="0" algn="just" rtl="1">
                        <a:lnSpc>
                          <a:spcPct val="107000"/>
                        </a:lnSpc>
                        <a:spcBef>
                          <a:spcPts val="0"/>
                        </a:spcBef>
                        <a:spcAft>
                          <a:spcPts val="0"/>
                        </a:spcAft>
                      </a:pPr>
                      <a:r>
                        <a:rPr lang="fa-IR" sz="1600" dirty="0" smtClean="0">
                          <a:solidFill>
                            <a:schemeClr val="tx1"/>
                          </a:solidFill>
                          <a:effectLst/>
                        </a:rPr>
                        <a:t>112</a:t>
                      </a:r>
                      <a:endParaRPr lang="en-US" sz="16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vMerge="1">
                  <a:txBody>
                    <a:bodyPr/>
                    <a:lstStyle/>
                    <a:p>
                      <a:pPr marL="0" marR="0" algn="just" rtl="1">
                        <a:lnSpc>
                          <a:spcPct val="107000"/>
                        </a:lnSpc>
                        <a:spcBef>
                          <a:spcPts val="0"/>
                        </a:spcBef>
                        <a:spcAft>
                          <a:spcPts val="0"/>
                        </a:spcAft>
                      </a:pP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vMerge="1">
                  <a:txBody>
                    <a:bodyPr/>
                    <a:lstStyle/>
                    <a:p>
                      <a:pPr marL="0" marR="0" algn="just" rtl="1">
                        <a:lnSpc>
                          <a:spcPct val="107000"/>
                        </a:lnSpc>
                        <a:spcBef>
                          <a:spcPts val="0"/>
                        </a:spcBef>
                        <a:spcAft>
                          <a:spcPts val="0"/>
                        </a:spcAft>
                      </a:pP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r>
            </a:tbl>
          </a:graphicData>
        </a:graphic>
      </p:graphicFrame>
    </p:spTree>
    <p:extLst>
      <p:ext uri="{BB962C8B-B14F-4D97-AF65-F5344CB8AC3E}">
        <p14:creationId xmlns:p14="http://schemas.microsoft.com/office/powerpoint/2010/main" val="1443131353"/>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09600" y="1818640"/>
            <a:ext cx="10972800" cy="4269932"/>
          </a:xfrm>
        </p:spPr>
        <p:txBody>
          <a:bodyPr>
            <a:normAutofit/>
          </a:bodyPr>
          <a:lstStyle/>
          <a:p>
            <a:pPr algn="just" rtl="1"/>
            <a:r>
              <a:rPr lang="fa-IR" sz="2000" b="1" dirty="0">
                <a:cs typeface="B Nazanin" pitchFamily="2" charset="-78"/>
              </a:rPr>
              <a:t>در نظام نوین مراقبتهای بهداشتی اولیه، موارد خشونت خانگی پس از ارزیابی اولیه، به کارشناس سلامت روان ارجاع شده </a:t>
            </a:r>
            <a:r>
              <a:rPr lang="fa-IR" sz="2000" b="1" dirty="0" smtClean="0">
                <a:cs typeface="B Nazanin" pitchFamily="2" charset="-78"/>
              </a:rPr>
              <a:t>و</a:t>
            </a:r>
          </a:p>
          <a:p>
            <a:pPr algn="just" rtl="1"/>
            <a:endParaRPr lang="fa-IR" sz="2000" b="1" dirty="0">
              <a:cs typeface="B Nazanin" pitchFamily="2" charset="-78"/>
            </a:endParaRPr>
          </a:p>
          <a:p>
            <a:pPr algn="just" rtl="1"/>
            <a:r>
              <a:rPr lang="fa-IR" sz="2000" b="1" dirty="0" smtClean="0">
                <a:cs typeface="B Nazanin" pitchFamily="2" charset="-78"/>
              </a:rPr>
              <a:t> </a:t>
            </a:r>
            <a:r>
              <a:rPr lang="fa-IR" sz="2000" b="1" dirty="0">
                <a:cs typeface="B Nazanin" pitchFamily="2" charset="-78"/>
              </a:rPr>
              <a:t>ارزیابی </a:t>
            </a:r>
            <a:r>
              <a:rPr lang="fa-IR" sz="2000" b="1" dirty="0" smtClean="0">
                <a:cs typeface="B Nazanin" pitchFamily="2" charset="-78"/>
              </a:rPr>
              <a:t>تکمیلی </a:t>
            </a:r>
            <a:r>
              <a:rPr lang="fa-IR" sz="2000" b="1" dirty="0">
                <a:cs typeface="B Nazanin" pitchFamily="2" charset="-78"/>
              </a:rPr>
              <a:t>و برنامه مداخله ای کوتاه مدت </a:t>
            </a:r>
            <a:r>
              <a:rPr lang="fa-IR" sz="2000" b="1" dirty="0" smtClean="0">
                <a:cs typeface="B Nazanin" pitchFamily="2" charset="-78"/>
              </a:rPr>
              <a:t>در </a:t>
            </a:r>
            <a:r>
              <a:rPr lang="fa-IR" sz="2000" b="1" dirty="0">
                <a:cs typeface="B Nazanin" pitchFamily="2" charset="-78"/>
              </a:rPr>
              <a:t>مورد آنها انجام می شود</a:t>
            </a:r>
            <a:r>
              <a:rPr lang="fa-IR" sz="2000" b="1" dirty="0" smtClean="0">
                <a:cs typeface="B Nazanin" pitchFamily="2" charset="-78"/>
              </a:rPr>
              <a:t>.</a:t>
            </a:r>
          </a:p>
          <a:p>
            <a:pPr algn="just" rtl="1"/>
            <a:endParaRPr lang="fa-IR" sz="2000" b="1" dirty="0">
              <a:cs typeface="B Nazanin" pitchFamily="2" charset="-78"/>
            </a:endParaRPr>
          </a:p>
          <a:p>
            <a:pPr algn="just" rtl="1"/>
            <a:r>
              <a:rPr lang="fa-IR" sz="2000" b="1" dirty="0" smtClean="0">
                <a:cs typeface="B Nazanin" pitchFamily="2" charset="-78"/>
              </a:rPr>
              <a:t> دریافت </a:t>
            </a:r>
            <a:r>
              <a:rPr lang="fa-IR" sz="2000" b="1" dirty="0">
                <a:cs typeface="B Nazanin" pitchFamily="2" charset="-78"/>
              </a:rPr>
              <a:t>بازخورد از </a:t>
            </a:r>
            <a:r>
              <a:rPr lang="fa-IR" sz="2000" b="1" dirty="0" smtClean="0">
                <a:cs typeface="B Nazanin" pitchFamily="2" charset="-78"/>
              </a:rPr>
              <a:t>کارشناس سلامت </a:t>
            </a:r>
            <a:r>
              <a:rPr lang="fa-IR" sz="2000" b="1" dirty="0">
                <a:cs typeface="B Nazanin" pitchFamily="2" charset="-78"/>
              </a:rPr>
              <a:t>روان در خصوص تاریخ و وقت جلسات اصلی و جلسات تقویتی (هر سه ماه یک بار) و  انجام پیگیری تلفنی </a:t>
            </a:r>
            <a:r>
              <a:rPr lang="fa-IR" sz="2000" b="1" dirty="0" smtClean="0">
                <a:cs typeface="B Nazanin" pitchFamily="2" charset="-78"/>
              </a:rPr>
              <a:t>به مراجعان </a:t>
            </a:r>
            <a:r>
              <a:rPr lang="fa-IR" sz="2000" b="1" dirty="0">
                <a:cs typeface="B Nazanin" pitchFamily="2" charset="-78"/>
              </a:rPr>
              <a:t>کمک می کند تا به موقع در جلسات درمانی شرکت نمایند.</a:t>
            </a:r>
            <a:endParaRPr lang="en-US" sz="2000" b="1" dirty="0">
              <a:cs typeface="B Nazanin" pitchFamily="2" charset="-78"/>
            </a:endParaRPr>
          </a:p>
        </p:txBody>
      </p:sp>
      <p:sp>
        <p:nvSpPr>
          <p:cNvPr id="2" name="Title 1"/>
          <p:cNvSpPr>
            <a:spLocks noGrp="1"/>
          </p:cNvSpPr>
          <p:nvPr>
            <p:ph type="title"/>
          </p:nvPr>
        </p:nvSpPr>
        <p:spPr/>
        <p:txBody>
          <a:bodyPr/>
          <a:lstStyle/>
          <a:p>
            <a:pPr algn="ctr"/>
            <a:r>
              <a:rPr lang="fa-IR" dirty="0">
                <a:solidFill>
                  <a:srgbClr val="FF0000"/>
                </a:solidFill>
              </a:rPr>
              <a:t>پیگیری مادران باردار در معرض خشونت</a:t>
            </a:r>
          </a:p>
        </p:txBody>
      </p:sp>
    </p:spTree>
    <p:extLst>
      <p:ext uri="{BB962C8B-B14F-4D97-AF65-F5344CB8AC3E}">
        <p14:creationId xmlns:p14="http://schemas.microsoft.com/office/powerpoint/2010/main" val="69833018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algn="r" rtl="1">
              <a:lnSpc>
                <a:spcPct val="115000"/>
              </a:lnSpc>
              <a:spcAft>
                <a:spcPts val="1000"/>
              </a:spcAft>
            </a:pPr>
            <a:r>
              <a:rPr lang="fa-IR" sz="2000" b="1" dirty="0" smtClean="0">
                <a:ea typeface="Calibri"/>
                <a:cs typeface="B Nazanin" pitchFamily="2" charset="-78"/>
              </a:rPr>
              <a:t>نتیجه </a:t>
            </a:r>
            <a:r>
              <a:rPr lang="fa-IR" sz="2000" b="1" dirty="0">
                <a:ea typeface="Calibri"/>
                <a:cs typeface="B Nazanin" pitchFamily="2" charset="-78"/>
              </a:rPr>
              <a:t>تحقیقی که در ایران انجام شد نشان </a:t>
            </a:r>
            <a:r>
              <a:rPr lang="fa-IR" sz="2000" b="1" dirty="0" smtClean="0">
                <a:ea typeface="Calibri"/>
                <a:cs typeface="B Nazanin" pitchFamily="2" charset="-78"/>
              </a:rPr>
              <a:t>داد:</a:t>
            </a:r>
          </a:p>
          <a:p>
            <a:pPr algn="r" rtl="1">
              <a:lnSpc>
                <a:spcPct val="115000"/>
              </a:lnSpc>
              <a:spcAft>
                <a:spcPts val="1000"/>
              </a:spcAft>
            </a:pPr>
            <a:r>
              <a:rPr lang="fa-IR" sz="2000" b="1" dirty="0" smtClean="0">
                <a:ea typeface="Calibri"/>
                <a:cs typeface="B Nazanin" pitchFamily="2" charset="-78"/>
              </a:rPr>
              <a:t> جوان</a:t>
            </a:r>
            <a:r>
              <a:rPr lang="fa-IR" sz="2000" b="1" dirty="0">
                <a:ea typeface="Calibri"/>
                <a:cs typeface="B Nazanin" pitchFamily="2" charset="-78"/>
              </a:rPr>
              <a:t> </a:t>
            </a:r>
            <a:r>
              <a:rPr lang="fa-IR" sz="2000" b="1" dirty="0" smtClean="0">
                <a:ea typeface="Calibri"/>
                <a:cs typeface="B Nazanin" pitchFamily="2" charset="-78"/>
              </a:rPr>
              <a:t>بودن </a:t>
            </a:r>
          </a:p>
          <a:p>
            <a:pPr algn="r" rtl="1">
              <a:lnSpc>
                <a:spcPct val="115000"/>
              </a:lnSpc>
              <a:spcAft>
                <a:spcPts val="1000"/>
              </a:spcAft>
            </a:pPr>
            <a:r>
              <a:rPr lang="fa-IR" sz="2000" b="1" dirty="0" smtClean="0">
                <a:ea typeface="Calibri"/>
                <a:cs typeface="B Nazanin" pitchFamily="2" charset="-78"/>
              </a:rPr>
              <a:t>پایین </a:t>
            </a:r>
            <a:r>
              <a:rPr lang="fa-IR" sz="2000" b="1" dirty="0">
                <a:ea typeface="Calibri"/>
                <a:cs typeface="B Nazanin" pitchFamily="2" charset="-78"/>
              </a:rPr>
              <a:t>بودن سن زن در هنگام </a:t>
            </a:r>
            <a:r>
              <a:rPr lang="fa-IR" sz="2000" b="1" dirty="0" smtClean="0">
                <a:ea typeface="Calibri"/>
                <a:cs typeface="B Nazanin" pitchFamily="2" charset="-78"/>
              </a:rPr>
              <a:t>ازدواج</a:t>
            </a:r>
          </a:p>
          <a:p>
            <a:pPr algn="r" rtl="1">
              <a:lnSpc>
                <a:spcPct val="115000"/>
              </a:lnSpc>
              <a:spcAft>
                <a:spcPts val="1000"/>
              </a:spcAft>
            </a:pPr>
            <a:r>
              <a:rPr lang="fa-IR" sz="2000" b="1" dirty="0" smtClean="0">
                <a:ea typeface="Calibri"/>
                <a:cs typeface="B Nazanin" pitchFamily="2" charset="-78"/>
              </a:rPr>
              <a:t>تحصیلات پایین</a:t>
            </a:r>
          </a:p>
          <a:p>
            <a:pPr algn="r" rtl="1">
              <a:lnSpc>
                <a:spcPct val="115000"/>
              </a:lnSpc>
              <a:spcAft>
                <a:spcPts val="1000"/>
              </a:spcAft>
            </a:pPr>
            <a:r>
              <a:rPr lang="fa-IR" sz="2000" b="1" dirty="0" smtClean="0">
                <a:ea typeface="Calibri"/>
                <a:cs typeface="B Nazanin" pitchFamily="2" charset="-78"/>
              </a:rPr>
              <a:t>شاغل </a:t>
            </a:r>
            <a:r>
              <a:rPr lang="fa-IR" sz="2000" b="1" dirty="0">
                <a:ea typeface="Calibri"/>
                <a:cs typeface="B Nazanin" pitchFamily="2" charset="-78"/>
              </a:rPr>
              <a:t>نبودن و نداشتن استقلال </a:t>
            </a:r>
            <a:r>
              <a:rPr lang="fa-IR" sz="2000" b="1" dirty="0" smtClean="0">
                <a:ea typeface="Calibri"/>
                <a:cs typeface="B Nazanin" pitchFamily="2" charset="-78"/>
              </a:rPr>
              <a:t>مالی</a:t>
            </a:r>
          </a:p>
          <a:p>
            <a:pPr algn="r" rtl="1">
              <a:lnSpc>
                <a:spcPct val="115000"/>
              </a:lnSpc>
              <a:spcAft>
                <a:spcPts val="1000"/>
              </a:spcAft>
            </a:pPr>
            <a:r>
              <a:rPr lang="fa-IR" sz="2000" b="1" dirty="0" smtClean="0">
                <a:ea typeface="Calibri"/>
                <a:cs typeface="B Nazanin" pitchFamily="2" charset="-78"/>
              </a:rPr>
              <a:t>باردار </a:t>
            </a:r>
            <a:r>
              <a:rPr lang="fa-IR" sz="2000" b="1" dirty="0" smtClean="0">
                <a:ea typeface="Calibri"/>
                <a:cs typeface="B Nazanin" pitchFamily="2" charset="-78"/>
              </a:rPr>
              <a:t>بودن</a:t>
            </a:r>
          </a:p>
          <a:p>
            <a:pPr algn="r" rtl="1">
              <a:lnSpc>
                <a:spcPct val="115000"/>
              </a:lnSpc>
              <a:spcAft>
                <a:spcPts val="1000"/>
              </a:spcAft>
            </a:pPr>
            <a:r>
              <a:rPr lang="fa-IR" sz="2000" b="1" dirty="0" smtClean="0">
                <a:ea typeface="Calibri"/>
                <a:cs typeface="B Nazanin" pitchFamily="2" charset="-78"/>
              </a:rPr>
              <a:t>تعداد </a:t>
            </a:r>
            <a:r>
              <a:rPr lang="fa-IR" sz="2000" b="1" dirty="0">
                <a:ea typeface="Calibri"/>
                <a:cs typeface="B Nazanin" pitchFamily="2" charset="-78"/>
              </a:rPr>
              <a:t>بیشتر بچه </a:t>
            </a:r>
            <a:r>
              <a:rPr lang="fa-IR" sz="2000" b="1" dirty="0" smtClean="0">
                <a:ea typeface="Calibri"/>
                <a:cs typeface="B Nazanin" pitchFamily="2" charset="-78"/>
              </a:rPr>
              <a:t>ها</a:t>
            </a:r>
          </a:p>
          <a:p>
            <a:pPr algn="r" rtl="1">
              <a:lnSpc>
                <a:spcPct val="115000"/>
              </a:lnSpc>
              <a:spcAft>
                <a:spcPts val="1000"/>
              </a:spcAft>
            </a:pPr>
            <a:r>
              <a:rPr lang="fa-IR" sz="2000" b="1" dirty="0" smtClean="0">
                <a:ea typeface="Calibri"/>
                <a:cs typeface="B Nazanin" pitchFamily="2" charset="-78"/>
              </a:rPr>
              <a:t> </a:t>
            </a:r>
            <a:r>
              <a:rPr lang="fa-IR" sz="2000" b="1" dirty="0">
                <a:ea typeface="Calibri"/>
                <a:cs typeface="B Nazanin" pitchFamily="2" charset="-78"/>
              </a:rPr>
              <a:t>بیماری یا معلولیت و شاهد خشونت خانگی بودن از جمله مهمترین این عوامل است</a:t>
            </a:r>
            <a:r>
              <a:rPr lang="en-US" sz="2000" b="1" dirty="0">
                <a:ea typeface="Calibri"/>
                <a:cs typeface="B Nazanin" pitchFamily="2" charset="-78"/>
              </a:rPr>
              <a:t>.</a:t>
            </a:r>
          </a:p>
          <a:p>
            <a:endParaRPr lang="fa-IR" dirty="0"/>
          </a:p>
        </p:txBody>
      </p:sp>
      <p:sp>
        <p:nvSpPr>
          <p:cNvPr id="2" name="Title 1"/>
          <p:cNvSpPr>
            <a:spLocks noGrp="1"/>
          </p:cNvSpPr>
          <p:nvPr>
            <p:ph type="title"/>
          </p:nvPr>
        </p:nvSpPr>
        <p:spPr>
          <a:xfrm>
            <a:off x="609600" y="228600"/>
            <a:ext cx="10972800" cy="1143000"/>
          </a:xfrm>
        </p:spPr>
        <p:txBody>
          <a:bodyPr>
            <a:noAutofit/>
          </a:bodyPr>
          <a:lstStyle/>
          <a:p>
            <a:pPr algn="ctr"/>
            <a:r>
              <a:rPr lang="fa-IR" sz="3200" b="1" dirty="0">
                <a:solidFill>
                  <a:srgbClr val="FF0000"/>
                </a:solidFill>
                <a:ea typeface="Calibri"/>
              </a:rPr>
              <a:t>چه افرادی بیشتر ممکن است در معرض خشونت قرار گیرند؟</a:t>
            </a:r>
            <a:r>
              <a:rPr lang="en-US" sz="3600" dirty="0">
                <a:ea typeface="Calibri"/>
                <a:cs typeface="Arial"/>
              </a:rPr>
              <a:t/>
            </a:r>
            <a:br>
              <a:rPr lang="en-US" sz="3600" dirty="0">
                <a:ea typeface="Calibri"/>
                <a:cs typeface="Arial"/>
              </a:rPr>
            </a:br>
            <a:endParaRPr lang="fa-IR" sz="3600" dirty="0"/>
          </a:p>
        </p:txBody>
      </p:sp>
    </p:spTree>
    <p:extLst>
      <p:ext uri="{BB962C8B-B14F-4D97-AF65-F5344CB8AC3E}">
        <p14:creationId xmlns:p14="http://schemas.microsoft.com/office/powerpoint/2010/main" val="1440400665"/>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algn="just" rtl="1"/>
            <a:r>
              <a:rPr lang="fa-IR" sz="2000" b="1" dirty="0">
                <a:cs typeface="B Nazanin" pitchFamily="2" charset="-78"/>
              </a:rPr>
              <a:t>کسانیکه خشونت خانگی را گزارش نمی دهند و یا پس از شناسایی تمایلی به ورود به برنامه ندارند هیچ مداخله مستقیمی جز در دسترس قرار دادن منابع آموزشی مثل پوستر و پمفلت و غیره توصیه نمیشود</a:t>
            </a:r>
            <a:r>
              <a:rPr lang="fa-IR" sz="2000" b="1" dirty="0" smtClean="0">
                <a:cs typeface="B Nazanin" pitchFamily="2" charset="-78"/>
              </a:rPr>
              <a:t>.</a:t>
            </a:r>
          </a:p>
          <a:p>
            <a:pPr algn="just" rtl="1"/>
            <a:endParaRPr lang="en-US" sz="2000" b="1" dirty="0">
              <a:cs typeface="B Nazanin" pitchFamily="2" charset="-78"/>
            </a:endParaRPr>
          </a:p>
          <a:p>
            <a:pPr algn="just" rtl="1"/>
            <a:r>
              <a:rPr lang="fa-IR" sz="2000" b="1" dirty="0">
                <a:cs typeface="B Nazanin" pitchFamily="2" charset="-78"/>
              </a:rPr>
              <a:t>بنا بر این پوسترها و مواد آموزشی درباره ی خشونت باید در مکان های خصوصی و عمومی به نمایش گذاشته شود</a:t>
            </a:r>
            <a:r>
              <a:rPr lang="fa-IR" sz="2000" b="1" dirty="0" smtClean="0">
                <a:cs typeface="B Nazanin" pitchFamily="2" charset="-78"/>
              </a:rPr>
              <a:t>.</a:t>
            </a:r>
          </a:p>
          <a:p>
            <a:pPr algn="just" rtl="1"/>
            <a:endParaRPr lang="fa-IR" sz="2000" b="1" dirty="0">
              <a:cs typeface="B Nazanin" pitchFamily="2" charset="-78"/>
            </a:endParaRPr>
          </a:p>
          <a:p>
            <a:pPr algn="just" rtl="1"/>
            <a:r>
              <a:rPr lang="fa-IR" sz="2000" b="1" dirty="0" smtClean="0">
                <a:cs typeface="B Nazanin" pitchFamily="2" charset="-78"/>
              </a:rPr>
              <a:t> </a:t>
            </a:r>
            <a:r>
              <a:rPr lang="fa-IR" sz="2000" b="1" dirty="0">
                <a:cs typeface="B Nazanin" pitchFamily="2" charset="-78"/>
              </a:rPr>
              <a:t>محتواهای آموزشی میتواند در برنامه های آموزشی که در مراکز و پایگاهها اجرا میشود بیان شود </a:t>
            </a:r>
            <a:endParaRPr lang="fa-IR" sz="2000" b="1" dirty="0" smtClean="0">
              <a:cs typeface="B Nazanin" pitchFamily="2" charset="-78"/>
            </a:endParaRPr>
          </a:p>
          <a:p>
            <a:pPr algn="just" rtl="1"/>
            <a:endParaRPr lang="fa-IR" sz="2000" b="1" dirty="0">
              <a:cs typeface="B Nazanin" pitchFamily="2" charset="-78"/>
            </a:endParaRPr>
          </a:p>
          <a:p>
            <a:pPr algn="just" rtl="1"/>
            <a:r>
              <a:rPr lang="fa-IR" sz="2000" b="1" dirty="0" smtClean="0">
                <a:cs typeface="B Nazanin" pitchFamily="2" charset="-78"/>
              </a:rPr>
              <a:t>هم </a:t>
            </a:r>
            <a:r>
              <a:rPr lang="fa-IR" sz="2000" b="1" dirty="0">
                <a:cs typeface="B Nazanin" pitchFamily="2" charset="-78"/>
              </a:rPr>
              <a:t>چنین کلاس های آمادگی برای زایمان که برای خانم های باردار برگزار می شود میتواند یک  محیط امن و مناسب  برای طرح موضوع خشونت خانگی به خصوص در زمان بارداری باشد. </a:t>
            </a:r>
            <a:endParaRPr lang="fa-IR" sz="2000" b="1" dirty="0" smtClean="0">
              <a:cs typeface="B Nazanin" pitchFamily="2" charset="-78"/>
            </a:endParaRPr>
          </a:p>
          <a:p>
            <a:pPr algn="just" rtl="1"/>
            <a:endParaRPr lang="en-US" sz="2000" b="1" dirty="0">
              <a:cs typeface="B Nazanin" pitchFamily="2" charset="-78"/>
            </a:endParaRPr>
          </a:p>
          <a:p>
            <a:pPr algn="just" rtl="1"/>
            <a:r>
              <a:rPr lang="fa-IR" sz="2000" b="1" dirty="0">
                <a:solidFill>
                  <a:srgbClr val="FF0000"/>
                </a:solidFill>
                <a:cs typeface="B Nazanin" pitchFamily="2" charset="-78"/>
              </a:rPr>
              <a:t>اطلاع رسانی در کلاسهای آمادگی برای زایمان</a:t>
            </a:r>
            <a:endParaRPr lang="en-US" sz="2000" b="1" dirty="0">
              <a:solidFill>
                <a:srgbClr val="FF0000"/>
              </a:solidFill>
              <a:cs typeface="B Nazanin" pitchFamily="2" charset="-78"/>
            </a:endParaRPr>
          </a:p>
          <a:p>
            <a:pPr algn="just"/>
            <a:endParaRPr lang="fa-IR" dirty="0"/>
          </a:p>
        </p:txBody>
      </p:sp>
      <p:sp>
        <p:nvSpPr>
          <p:cNvPr id="2" name="Title 1"/>
          <p:cNvSpPr>
            <a:spLocks noGrp="1"/>
          </p:cNvSpPr>
          <p:nvPr>
            <p:ph type="title"/>
          </p:nvPr>
        </p:nvSpPr>
        <p:spPr/>
        <p:txBody>
          <a:bodyPr>
            <a:normAutofit fontScale="90000"/>
          </a:bodyPr>
          <a:lstStyle/>
          <a:p>
            <a:pPr algn="ctr"/>
            <a:r>
              <a:rPr lang="fa-IR" b="1" dirty="0">
                <a:solidFill>
                  <a:srgbClr val="FF0000"/>
                </a:solidFill>
              </a:rPr>
              <a:t>اطلاع رسانی به زنان باردار در معرض خشونت</a:t>
            </a:r>
            <a:r>
              <a:rPr lang="en-US" b="1" dirty="0"/>
              <a:t/>
            </a:r>
            <a:br>
              <a:rPr lang="en-US" b="1" dirty="0"/>
            </a:br>
            <a:endParaRPr lang="fa-IR" dirty="0"/>
          </a:p>
        </p:txBody>
      </p:sp>
    </p:spTree>
    <p:extLst>
      <p:ext uri="{BB962C8B-B14F-4D97-AF65-F5344CB8AC3E}">
        <p14:creationId xmlns:p14="http://schemas.microsoft.com/office/powerpoint/2010/main" val="2036077951"/>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77333" y="1198882"/>
            <a:ext cx="10559627" cy="4842483"/>
          </a:xfrm>
        </p:spPr>
        <p:txBody>
          <a:bodyPr>
            <a:normAutofit fontScale="92500" lnSpcReduction="10000"/>
          </a:bodyPr>
          <a:lstStyle/>
          <a:p>
            <a:pPr lvl="0" algn="just" rtl="1"/>
            <a:r>
              <a:rPr lang="fa-IR" sz="2000" b="1" dirty="0" smtClean="0">
                <a:cs typeface="B Nazanin" pitchFamily="2" charset="-78"/>
              </a:rPr>
              <a:t>در </a:t>
            </a:r>
            <a:r>
              <a:rPr lang="fa-IR" sz="2000" b="1" dirty="0">
                <a:cs typeface="B Nazanin" pitchFamily="2" charset="-78"/>
              </a:rPr>
              <a:t>خلال آموزش، مفهوم خشونت و اینکه چگونه آزار در حین بارداری آشکار می شود را تشریح کنید</a:t>
            </a:r>
            <a:r>
              <a:rPr lang="fa-IR" sz="2000" b="1" dirty="0" smtClean="0">
                <a:cs typeface="B Nazanin" pitchFamily="2" charset="-78"/>
              </a:rPr>
              <a:t>.</a:t>
            </a:r>
          </a:p>
          <a:p>
            <a:pPr lvl="0" algn="just" rtl="1"/>
            <a:endParaRPr lang="en-US" sz="2000" b="1" dirty="0">
              <a:cs typeface="B Nazanin" pitchFamily="2" charset="-78"/>
            </a:endParaRPr>
          </a:p>
          <a:p>
            <a:pPr lvl="0" algn="just" rtl="1"/>
            <a:r>
              <a:rPr lang="fa-IR" sz="2000" b="1" dirty="0">
                <a:cs typeface="B Nazanin" pitchFamily="2" charset="-78"/>
              </a:rPr>
              <a:t>اطلاعاتی درباره ی پتانسیل اثرات خشونت بر جنین و رشد کودک را نیز در برنامه آموزشی </a:t>
            </a:r>
            <a:r>
              <a:rPr lang="fa-IR" sz="2000" b="1" dirty="0" smtClean="0">
                <a:cs typeface="B Nazanin" pitchFamily="2" charset="-78"/>
              </a:rPr>
              <a:t>گنجانده شود.</a:t>
            </a:r>
          </a:p>
          <a:p>
            <a:pPr lvl="0" algn="just" rtl="1"/>
            <a:endParaRPr lang="en-US" sz="2000" b="1" dirty="0">
              <a:cs typeface="B Nazanin" pitchFamily="2" charset="-78"/>
            </a:endParaRPr>
          </a:p>
          <a:p>
            <a:pPr lvl="0" algn="just" rtl="1"/>
            <a:r>
              <a:rPr lang="fa-IR" sz="2000" b="1" dirty="0">
                <a:cs typeface="B Nazanin" pitchFamily="2" charset="-78"/>
              </a:rPr>
              <a:t>مراجعین را تشویق کنید که درباره ی خشونت به عنوان یک عامل خطر برای سلامت خود و جنین خود با مراقبین سلامت، روانشناس یا پزشک صحبت کنند</a:t>
            </a:r>
            <a:r>
              <a:rPr lang="fa-IR" sz="2000" b="1" dirty="0" smtClean="0">
                <a:cs typeface="B Nazanin" pitchFamily="2" charset="-78"/>
              </a:rPr>
              <a:t>.</a:t>
            </a:r>
          </a:p>
          <a:p>
            <a:pPr lvl="0" algn="just" rtl="1"/>
            <a:endParaRPr lang="en-US" sz="2000" b="1" dirty="0">
              <a:cs typeface="B Nazanin" pitchFamily="2" charset="-78"/>
            </a:endParaRPr>
          </a:p>
          <a:p>
            <a:pPr lvl="0" algn="just" rtl="1"/>
            <a:r>
              <a:rPr lang="fa-IR" sz="2000" b="1" dirty="0">
                <a:cs typeface="B Nazanin" pitchFamily="2" charset="-78"/>
              </a:rPr>
              <a:t>بحث و گفتگو را گروهی پیش ببرید. </a:t>
            </a:r>
            <a:endParaRPr lang="fa-IR" sz="2000" b="1" dirty="0" smtClean="0">
              <a:cs typeface="B Nazanin" pitchFamily="2" charset="-78"/>
            </a:endParaRPr>
          </a:p>
          <a:p>
            <a:pPr lvl="0" algn="just" rtl="1"/>
            <a:endParaRPr lang="en-US" sz="2000" b="1" dirty="0">
              <a:cs typeface="B Nazanin" pitchFamily="2" charset="-78"/>
            </a:endParaRPr>
          </a:p>
          <a:p>
            <a:pPr lvl="0" algn="just" rtl="1"/>
            <a:r>
              <a:rPr lang="fa-IR" sz="2000" b="1" dirty="0" smtClean="0">
                <a:cs typeface="B Nazanin" pitchFamily="2" charset="-78"/>
              </a:rPr>
              <a:t>در </a:t>
            </a:r>
            <a:r>
              <a:rPr lang="fa-IR" sz="2000" b="1" dirty="0">
                <a:cs typeface="B Nazanin" pitchFamily="2" charset="-78"/>
              </a:rPr>
              <a:t>صورت امکان در برنامه ی خود یک سخنگوی میهمان را نیز دعوت کنید که در زمینه ی خشونت خبره و دانا باشد. میتوانید از کارشناسان سلامت روان بهره بگیرید</a:t>
            </a:r>
            <a:r>
              <a:rPr lang="fa-IR" sz="2000" b="1" dirty="0" smtClean="0">
                <a:cs typeface="B Nazanin" pitchFamily="2" charset="-78"/>
              </a:rPr>
              <a:t>.</a:t>
            </a:r>
          </a:p>
          <a:p>
            <a:pPr lvl="0" algn="just" rtl="1"/>
            <a:endParaRPr lang="en-US" sz="2000" b="1" dirty="0">
              <a:cs typeface="B Nazanin" pitchFamily="2" charset="-78"/>
            </a:endParaRPr>
          </a:p>
          <a:p>
            <a:pPr lvl="0" algn="just" rtl="1"/>
            <a:r>
              <a:rPr lang="fa-IR" sz="2000" b="1" dirty="0">
                <a:cs typeface="B Nazanin" pitchFamily="2" charset="-78"/>
              </a:rPr>
              <a:t>از شرکت کنندگان در کلاس بخواهید اگر سوال مشخصی دارند  از روانشناس مرکز بپرسند. </a:t>
            </a:r>
            <a:endParaRPr lang="fa-IR" sz="2000" b="1" dirty="0" smtClean="0">
              <a:cs typeface="B Nazanin" pitchFamily="2" charset="-78"/>
            </a:endParaRPr>
          </a:p>
          <a:p>
            <a:pPr lvl="0" algn="just" rtl="1"/>
            <a:endParaRPr lang="en-US" sz="2000" b="1" dirty="0">
              <a:cs typeface="B Nazanin" pitchFamily="2" charset="-78"/>
            </a:endParaRPr>
          </a:p>
          <a:p>
            <a:pPr lvl="0" algn="just" rtl="1"/>
            <a:r>
              <a:rPr lang="fa-IR" sz="2000" b="1" dirty="0">
                <a:cs typeface="B Nazanin" pitchFamily="2" charset="-78"/>
              </a:rPr>
              <a:t>بحث و گفتگو درباره ی موضوع خشونت در یک کلاس با حضور زوج ها امری بسیار چالش برانگیز است و توصیه </a:t>
            </a:r>
            <a:r>
              <a:rPr lang="fa-IR" sz="2000" b="1" dirty="0" err="1">
                <a:cs typeface="B Nazanin" pitchFamily="2" charset="-78"/>
              </a:rPr>
              <a:t>نمی</a:t>
            </a:r>
            <a:r>
              <a:rPr lang="fa-IR" sz="2000" b="1" dirty="0">
                <a:cs typeface="B Nazanin" pitchFamily="2" charset="-78"/>
              </a:rPr>
              <a:t> شود. </a:t>
            </a:r>
            <a:endParaRPr lang="en-US" sz="2000" b="1" dirty="0">
              <a:cs typeface="B Nazanin" pitchFamily="2" charset="-78"/>
            </a:endParaRPr>
          </a:p>
          <a:p>
            <a:pPr algn="just"/>
            <a:endParaRPr lang="fa-IR" dirty="0"/>
          </a:p>
        </p:txBody>
      </p:sp>
      <p:sp>
        <p:nvSpPr>
          <p:cNvPr id="2" name="Title 1"/>
          <p:cNvSpPr>
            <a:spLocks noGrp="1"/>
          </p:cNvSpPr>
          <p:nvPr>
            <p:ph type="title"/>
          </p:nvPr>
        </p:nvSpPr>
        <p:spPr/>
        <p:txBody>
          <a:bodyPr>
            <a:normAutofit fontScale="90000"/>
          </a:bodyPr>
          <a:lstStyle/>
          <a:p>
            <a:pPr algn="ctr"/>
            <a:r>
              <a:rPr lang="fa-IR" b="1" dirty="0">
                <a:solidFill>
                  <a:srgbClr val="FF0000"/>
                </a:solidFill>
              </a:rPr>
              <a:t>اطلاع رسانی در کلاسهای آمادگی برای زایمان</a:t>
            </a:r>
            <a:r>
              <a:rPr lang="en-US" b="1" dirty="0"/>
              <a:t/>
            </a:r>
            <a:br>
              <a:rPr lang="en-US" b="1" dirty="0"/>
            </a:br>
            <a:endParaRPr lang="fa-IR" dirty="0"/>
          </a:p>
        </p:txBody>
      </p:sp>
    </p:spTree>
    <p:extLst>
      <p:ext uri="{BB962C8B-B14F-4D97-AF65-F5344CB8AC3E}">
        <p14:creationId xmlns:p14="http://schemas.microsoft.com/office/powerpoint/2010/main" val="4257706933"/>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609600" y="1036320"/>
            <a:ext cx="10972800" cy="5415280"/>
          </a:xfrm>
        </p:spPr>
        <p:txBody>
          <a:bodyPr>
            <a:normAutofit fontScale="92500" lnSpcReduction="20000"/>
          </a:bodyPr>
          <a:lstStyle/>
          <a:p>
            <a:pPr marL="109728" indent="0">
              <a:buNone/>
            </a:pPr>
            <a:endParaRPr lang="fa-IR" sz="2000" b="1" dirty="0">
              <a:cs typeface="B Nazanin" pitchFamily="2" charset="-78"/>
            </a:endParaRPr>
          </a:p>
          <a:p>
            <a:r>
              <a:rPr lang="fa-IR" sz="2000" b="1" dirty="0" smtClean="0">
                <a:cs typeface="B Nazanin" pitchFamily="2" charset="-78"/>
              </a:rPr>
              <a:t>مراقبت پیش از بارداری(ارزیابی سلامت روان- همسرآزاری- اعتیاد)</a:t>
            </a:r>
          </a:p>
          <a:p>
            <a:endParaRPr lang="fa-IR" sz="2000" b="1" dirty="0" smtClean="0">
              <a:cs typeface="B Nazanin" pitchFamily="2" charset="-78"/>
            </a:endParaRPr>
          </a:p>
          <a:p>
            <a:r>
              <a:rPr lang="fa-IR" sz="2000" b="1" dirty="0" smtClean="0">
                <a:cs typeface="B Nazanin" pitchFamily="2" charset="-78"/>
              </a:rPr>
              <a:t>مراقبت هفته 16-20(ارزیابی سلامت روان)</a:t>
            </a:r>
          </a:p>
          <a:p>
            <a:endParaRPr lang="fa-IR" sz="2000" b="1" dirty="0" smtClean="0">
              <a:cs typeface="B Nazanin" pitchFamily="2" charset="-78"/>
            </a:endParaRPr>
          </a:p>
          <a:p>
            <a:r>
              <a:rPr lang="fa-IR" sz="2000" b="1" dirty="0" smtClean="0">
                <a:cs typeface="B Nazanin" pitchFamily="2" charset="-78"/>
              </a:rPr>
              <a:t>مراقبت در هر نوبت مراقبت بارداری(همسرآزاری)</a:t>
            </a:r>
          </a:p>
          <a:p>
            <a:endParaRPr lang="fa-IR" sz="2000" b="1" dirty="0">
              <a:cs typeface="B Nazanin" pitchFamily="2" charset="-78"/>
            </a:endParaRPr>
          </a:p>
          <a:p>
            <a:r>
              <a:rPr lang="fa-IR" sz="2000" b="1" dirty="0" smtClean="0">
                <a:cs typeface="B Nazanin" pitchFamily="2" charset="-78"/>
              </a:rPr>
              <a:t>مراقبت1-3(پزشک-ماما) ارزیابی روان و همسرآزاری</a:t>
            </a:r>
          </a:p>
          <a:p>
            <a:endParaRPr lang="fa-IR" sz="2000" b="1" dirty="0" smtClean="0">
              <a:cs typeface="B Nazanin" pitchFamily="2" charset="-78"/>
            </a:endParaRPr>
          </a:p>
          <a:p>
            <a:r>
              <a:rPr lang="fa-IR" sz="2000" b="1" dirty="0" smtClean="0">
                <a:cs typeface="B Nazanin" pitchFamily="2" charset="-78"/>
              </a:rPr>
              <a:t>مراقبت1-3(غیرپزشک) </a:t>
            </a:r>
            <a:r>
              <a:rPr lang="fa-IR" sz="2000" b="1" dirty="0">
                <a:cs typeface="B Nazanin" pitchFamily="2" charset="-78"/>
              </a:rPr>
              <a:t>ارزیابی </a:t>
            </a:r>
            <a:r>
              <a:rPr lang="fa-IR" sz="2000" b="1" dirty="0" smtClean="0">
                <a:cs typeface="B Nazanin" pitchFamily="2" charset="-78"/>
              </a:rPr>
              <a:t>روان</a:t>
            </a:r>
          </a:p>
          <a:p>
            <a:endParaRPr lang="fa-IR" sz="2000" b="1" dirty="0" smtClean="0">
              <a:cs typeface="B Nazanin" pitchFamily="2" charset="-78"/>
            </a:endParaRPr>
          </a:p>
          <a:p>
            <a:r>
              <a:rPr lang="fa-IR" sz="2000" b="1" dirty="0" smtClean="0">
                <a:cs typeface="B Nazanin" pitchFamily="2" charset="-78"/>
              </a:rPr>
              <a:t>مراقبت10-15 پس از زایمان(پزشک-ماما) همسرآزاری</a:t>
            </a:r>
          </a:p>
          <a:p>
            <a:endParaRPr lang="fa-IR" sz="2000" b="1" dirty="0" smtClean="0">
              <a:cs typeface="B Nazanin" pitchFamily="2" charset="-78"/>
            </a:endParaRPr>
          </a:p>
          <a:p>
            <a:r>
              <a:rPr lang="fa-IR" sz="2000" b="1" dirty="0">
                <a:cs typeface="B Nazanin" pitchFamily="2" charset="-78"/>
              </a:rPr>
              <a:t>مراقبت10-15 پس از </a:t>
            </a:r>
            <a:r>
              <a:rPr lang="fa-IR" sz="2000" b="1" dirty="0" smtClean="0">
                <a:cs typeface="B Nazanin" pitchFamily="2" charset="-78"/>
              </a:rPr>
              <a:t>زایمان(غیرپزشک)    </a:t>
            </a:r>
            <a:endParaRPr lang="fa-IR" sz="2000" b="1" dirty="0">
              <a:cs typeface="B Nazanin" pitchFamily="2" charset="-78"/>
            </a:endParaRPr>
          </a:p>
          <a:p>
            <a:endParaRPr lang="fa-IR" sz="2000" b="1" dirty="0" smtClean="0">
              <a:cs typeface="B Nazanin" pitchFamily="2" charset="-78"/>
            </a:endParaRPr>
          </a:p>
          <a:p>
            <a:r>
              <a:rPr lang="fa-IR" sz="2000" b="1" dirty="0" smtClean="0">
                <a:cs typeface="B Nazanin" pitchFamily="2" charset="-78"/>
              </a:rPr>
              <a:t>مراقبت30-40(پزشک- </a:t>
            </a:r>
            <a:r>
              <a:rPr lang="fa-IR" sz="2000" b="1" dirty="0">
                <a:cs typeface="B Nazanin" pitchFamily="2" charset="-78"/>
              </a:rPr>
              <a:t>ماما) ارزیابی روان و </a:t>
            </a:r>
            <a:r>
              <a:rPr lang="fa-IR" sz="2000" b="1" dirty="0" smtClean="0">
                <a:cs typeface="B Nazanin" pitchFamily="2" charset="-78"/>
              </a:rPr>
              <a:t>همسرآزاری</a:t>
            </a:r>
          </a:p>
          <a:p>
            <a:endParaRPr lang="fa-IR" sz="2000" b="1" dirty="0" smtClean="0">
              <a:cs typeface="B Nazanin" pitchFamily="2" charset="-78"/>
            </a:endParaRPr>
          </a:p>
          <a:p>
            <a:r>
              <a:rPr lang="fa-IR" sz="2000" b="1" dirty="0" smtClean="0">
                <a:cs typeface="B Nazanin" pitchFamily="2" charset="-78"/>
              </a:rPr>
              <a:t>مراقبت 30-40(غیرپزشک) ارزیابی سلامت روان</a:t>
            </a:r>
            <a:endParaRPr lang="fa-IR" sz="2000" b="1" dirty="0">
              <a:cs typeface="B Nazanin" pitchFamily="2" charset="-78"/>
            </a:endParaRPr>
          </a:p>
        </p:txBody>
      </p:sp>
      <p:sp>
        <p:nvSpPr>
          <p:cNvPr id="3" name="Title 2"/>
          <p:cNvSpPr>
            <a:spLocks noGrp="1"/>
          </p:cNvSpPr>
          <p:nvPr>
            <p:ph type="title"/>
          </p:nvPr>
        </p:nvSpPr>
        <p:spPr>
          <a:xfrm>
            <a:off x="609600" y="71120"/>
            <a:ext cx="10972800" cy="1056640"/>
          </a:xfrm>
        </p:spPr>
        <p:txBody>
          <a:bodyPr>
            <a:normAutofit/>
          </a:bodyPr>
          <a:lstStyle/>
          <a:p>
            <a:pPr algn="ctr"/>
            <a:r>
              <a:rPr lang="fa-IR" dirty="0">
                <a:solidFill>
                  <a:srgbClr val="FF0000"/>
                </a:solidFill>
              </a:rPr>
              <a:t>سلامت روانی اجتماعی و اعتیاد در دوران بارداری</a:t>
            </a:r>
          </a:p>
        </p:txBody>
      </p:sp>
    </p:spTree>
    <p:extLst>
      <p:ext uri="{BB962C8B-B14F-4D97-AF65-F5344CB8AC3E}">
        <p14:creationId xmlns:p14="http://schemas.microsoft.com/office/powerpoint/2010/main" val="317831987"/>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609600" y="975360"/>
            <a:ext cx="10972800" cy="5501640"/>
          </a:xfrm>
        </p:spPr>
        <p:txBody>
          <a:bodyPr>
            <a:normAutofit fontScale="92500" lnSpcReduction="10000"/>
          </a:bodyPr>
          <a:lstStyle/>
          <a:p>
            <a:r>
              <a:rPr lang="fa-IR" sz="2000" b="1" dirty="0" smtClean="0">
                <a:cs typeface="B Nazanin" pitchFamily="2" charset="-78"/>
              </a:rPr>
              <a:t>1)اختلال </a:t>
            </a:r>
            <a:r>
              <a:rPr lang="fa-IR" sz="2000" b="1" dirty="0">
                <a:cs typeface="B Nazanin" pitchFamily="2" charset="-78"/>
              </a:rPr>
              <a:t>سایکوتیک، اختلالات کودکان و نوجوانان،افکار خودکشی، اورژانس‌های روانپزشکی (موارد ارجاع فوری): در ماه اول شناسایی، </a:t>
            </a:r>
            <a:r>
              <a:rPr lang="fa-IR" sz="2000" b="1" dirty="0" smtClean="0">
                <a:cs typeface="B Nazanin" pitchFamily="2" charset="-78"/>
              </a:rPr>
              <a:t>هفته ای یک بار </a:t>
            </a:r>
            <a:r>
              <a:rPr lang="fa-IR" sz="2000" b="1" dirty="0">
                <a:cs typeface="B Nazanin" pitchFamily="2" charset="-78"/>
              </a:rPr>
              <a:t>و از آن پس ماهی </a:t>
            </a:r>
            <a:r>
              <a:rPr lang="fa-IR" sz="2000" b="1" dirty="0" smtClean="0">
                <a:cs typeface="B Nazanin" pitchFamily="2" charset="-78"/>
              </a:rPr>
              <a:t>یک بار</a:t>
            </a:r>
          </a:p>
          <a:p>
            <a:endParaRPr lang="fa-IR" sz="2000" b="1" dirty="0">
              <a:cs typeface="B Nazanin" pitchFamily="2" charset="-78"/>
            </a:endParaRPr>
          </a:p>
          <a:p>
            <a:r>
              <a:rPr lang="fa-IR" sz="2000" b="1" dirty="0">
                <a:cs typeface="B Nazanin" pitchFamily="2" charset="-78"/>
              </a:rPr>
              <a:t>2)اختلال اضطرابی، اختلال خلقی، اختلال شبه جسمی، صرع، سایر اختلالات روانپزشکی: ماهی </a:t>
            </a:r>
            <a:r>
              <a:rPr lang="fa-IR" sz="2000" b="1" dirty="0" smtClean="0">
                <a:cs typeface="B Nazanin" pitchFamily="2" charset="-78"/>
              </a:rPr>
              <a:t>یک ‌بار</a:t>
            </a:r>
          </a:p>
          <a:p>
            <a:endParaRPr lang="fa-IR" sz="2000" b="1" dirty="0">
              <a:cs typeface="B Nazanin" pitchFamily="2" charset="-78"/>
            </a:endParaRPr>
          </a:p>
          <a:p>
            <a:r>
              <a:rPr lang="fa-IR" sz="2000" b="1" dirty="0">
                <a:cs typeface="B Nazanin" pitchFamily="2" charset="-78"/>
              </a:rPr>
              <a:t>3)عقب ماندگی ذهنی در ماه اول شناسایی یک بار و از آن پس هر 6 ماه یک </a:t>
            </a:r>
            <a:r>
              <a:rPr lang="fa-IR" sz="2000" b="1" dirty="0" smtClean="0">
                <a:cs typeface="B Nazanin" pitchFamily="2" charset="-78"/>
              </a:rPr>
              <a:t>بار </a:t>
            </a:r>
          </a:p>
          <a:p>
            <a:endParaRPr lang="fa-IR" sz="2000" b="1" dirty="0">
              <a:cs typeface="B Nazanin" pitchFamily="2" charset="-78"/>
            </a:endParaRPr>
          </a:p>
          <a:p>
            <a:r>
              <a:rPr lang="fa-IR" sz="2000" b="1" dirty="0" smtClean="0">
                <a:cs typeface="B Nazanin" pitchFamily="2" charset="-78"/>
              </a:rPr>
              <a:t>4)افراد </a:t>
            </a:r>
            <a:r>
              <a:rPr lang="fa-IR" sz="2000" b="1" dirty="0">
                <a:cs typeface="B Nazanin" pitchFamily="2" charset="-78"/>
              </a:rPr>
              <a:t>دارای مشکلات اجتماعی از قبیل خشونت علیه همسر، نیاز به پیگیری منظم دارند ولی تواتر و فواصل این پیگیری بسته به مورد و با تشخیص کارشناس سلامت روان یاپزشک مربوطه می باشد.  </a:t>
            </a:r>
            <a:endParaRPr lang="fa-IR" sz="2000" b="1" dirty="0" smtClean="0">
              <a:cs typeface="B Nazanin" pitchFamily="2" charset="-78"/>
            </a:endParaRPr>
          </a:p>
          <a:p>
            <a:endParaRPr lang="fa-IR" sz="2000" b="1" dirty="0">
              <a:cs typeface="B Nazanin" pitchFamily="2" charset="-78"/>
            </a:endParaRPr>
          </a:p>
          <a:p>
            <a:r>
              <a:rPr lang="fa-IR" sz="2000" b="1" dirty="0" smtClean="0">
                <a:cs typeface="B Nazanin" pitchFamily="2" charset="-78"/>
              </a:rPr>
              <a:t>5)موارد </a:t>
            </a:r>
            <a:r>
              <a:rPr lang="fa-IR" sz="2000" b="1" dirty="0">
                <a:cs typeface="B Nazanin" pitchFamily="2" charset="-78"/>
              </a:rPr>
              <a:t>مشکوک به کودک آزاری، 72 ساعت پس از ارجاع کودک به پزشک، پیگیری از پزشک مرکز صورت گرفته و سپس پیگیری درمان درهفته‌های 4-8-12 و سپس 3 ماه بعد صورت پذیرد. </a:t>
            </a:r>
            <a:endParaRPr lang="fa-IR" sz="2000" b="1" dirty="0" smtClean="0">
              <a:cs typeface="B Nazanin" pitchFamily="2" charset="-78"/>
            </a:endParaRPr>
          </a:p>
          <a:p>
            <a:endParaRPr lang="fa-IR" sz="2000" b="1" dirty="0">
              <a:cs typeface="B Nazanin" pitchFamily="2" charset="-78"/>
            </a:endParaRPr>
          </a:p>
          <a:p>
            <a:r>
              <a:rPr lang="fa-IR" sz="2000" b="1" dirty="0">
                <a:cs typeface="B Nazanin" pitchFamily="2" charset="-78"/>
              </a:rPr>
              <a:t>6)افراد دارای اختلال مصرف مواد نیاز به پیگیری منظم دارند. تواتر و فواصل این پیگیری بر حسب سطح درگیری (متوسط یا بالا) با نظر کارشناس سلامت روان و پزشک تعیین می گردد. به طور کلی، پیگیری در ماه اول به صورت هفتگی و سپس هر دو هفته یک بار در ماه های دوم و سوم و سپس ماهانه تا پایان سال اول توصیه می گردد. همچنین به دلیل اهمیت مصرف مواد در بارداری، پیگیری هفتگی با نظر پزشک و کارشناس سلامت روان توصیه می گردد. </a:t>
            </a:r>
          </a:p>
          <a:p>
            <a:endParaRPr lang="fa-IR" sz="2000" b="1" dirty="0">
              <a:cs typeface="B Nazanin" pitchFamily="2" charset="-78"/>
            </a:endParaRPr>
          </a:p>
          <a:p>
            <a:endParaRPr lang="fa-IR" dirty="0"/>
          </a:p>
          <a:p>
            <a:endParaRPr lang="fa-IR" dirty="0"/>
          </a:p>
        </p:txBody>
      </p:sp>
      <p:sp>
        <p:nvSpPr>
          <p:cNvPr id="3" name="Title 2"/>
          <p:cNvSpPr>
            <a:spLocks noGrp="1"/>
          </p:cNvSpPr>
          <p:nvPr>
            <p:ph type="title"/>
          </p:nvPr>
        </p:nvSpPr>
        <p:spPr>
          <a:xfrm>
            <a:off x="508000" y="304800"/>
            <a:ext cx="10972800" cy="762000"/>
          </a:xfrm>
        </p:spPr>
        <p:txBody>
          <a:bodyPr>
            <a:normAutofit fontScale="90000"/>
          </a:bodyPr>
          <a:lstStyle/>
          <a:p>
            <a:pPr algn="ctr"/>
            <a:r>
              <a:rPr lang="fa-IR" dirty="0" smtClean="0">
                <a:solidFill>
                  <a:srgbClr val="FF0000"/>
                </a:solidFill>
              </a:rPr>
              <a:t>نحوه مراقبت</a:t>
            </a:r>
            <a:r>
              <a:rPr lang="fa-IR" dirty="0"/>
              <a:t/>
            </a:r>
            <a:br>
              <a:rPr lang="fa-IR" dirty="0"/>
            </a:br>
            <a:endParaRPr lang="fa-IR" dirty="0"/>
          </a:p>
        </p:txBody>
      </p:sp>
    </p:spTree>
    <p:extLst>
      <p:ext uri="{BB962C8B-B14F-4D97-AF65-F5344CB8AC3E}">
        <p14:creationId xmlns:p14="http://schemas.microsoft.com/office/powerpoint/2010/main" val="425147909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52400" y="1290320"/>
            <a:ext cx="11805920" cy="5059680"/>
          </a:xfrm>
        </p:spPr>
        <p:txBody>
          <a:bodyPr>
            <a:noAutofit/>
          </a:bodyPr>
          <a:lstStyle/>
          <a:p>
            <a:pPr algn="r" rtl="1">
              <a:lnSpc>
                <a:spcPct val="115000"/>
              </a:lnSpc>
              <a:spcAft>
                <a:spcPts val="1000"/>
              </a:spcAft>
              <a:buFont typeface="Wingdings" pitchFamily="2" charset="2"/>
              <a:buChar char="Ø"/>
            </a:pPr>
            <a:r>
              <a:rPr lang="fa-IR" sz="1800" b="1" dirty="0" smtClean="0">
                <a:solidFill>
                  <a:srgbClr val="FF0000"/>
                </a:solidFill>
                <a:ea typeface="Calibri"/>
                <a:cs typeface="B Nazanin" pitchFamily="2" charset="-78"/>
              </a:rPr>
              <a:t>الف) </a:t>
            </a:r>
            <a:r>
              <a:rPr lang="fa-IR" sz="1800" b="1" dirty="0">
                <a:solidFill>
                  <a:srgbClr val="FF0000"/>
                </a:solidFill>
                <a:ea typeface="Calibri"/>
                <a:cs typeface="B Nazanin" pitchFamily="2" charset="-78"/>
              </a:rPr>
              <a:t>عوامل فردی </a:t>
            </a:r>
            <a:r>
              <a:rPr lang="fa-IR" sz="1800" b="1" dirty="0" smtClean="0">
                <a:solidFill>
                  <a:srgbClr val="FF0000"/>
                </a:solidFill>
                <a:ea typeface="Calibri"/>
                <a:cs typeface="B Nazanin" pitchFamily="2" charset="-78"/>
              </a:rPr>
              <a:t>:</a:t>
            </a:r>
            <a:endParaRPr lang="en-US" sz="1800" b="1" dirty="0">
              <a:solidFill>
                <a:srgbClr val="FF0000"/>
              </a:solidFill>
              <a:ea typeface="Calibri"/>
              <a:cs typeface="B Nazanin" pitchFamily="2" charset="-78"/>
            </a:endParaRPr>
          </a:p>
          <a:p>
            <a:pPr algn="r" rtl="1">
              <a:lnSpc>
                <a:spcPct val="115000"/>
              </a:lnSpc>
              <a:spcAft>
                <a:spcPts val="1000"/>
              </a:spcAft>
              <a:buFont typeface="Wingdings" pitchFamily="2" charset="2"/>
              <a:buChar char="Ø"/>
            </a:pPr>
            <a:r>
              <a:rPr lang="fa-IR" sz="1800" b="1" dirty="0" smtClean="0">
                <a:ea typeface="Calibri"/>
                <a:cs typeface="B Nazanin" pitchFamily="2" charset="-78"/>
              </a:rPr>
              <a:t>عزت </a:t>
            </a:r>
            <a:r>
              <a:rPr lang="fa-IR" sz="1800" b="1" dirty="0">
                <a:ea typeface="Calibri"/>
                <a:cs typeface="B Nazanin" pitchFamily="2" charset="-78"/>
              </a:rPr>
              <a:t>نفس پایین و عدم </a:t>
            </a:r>
            <a:r>
              <a:rPr lang="fa-IR" sz="1800" b="1" dirty="0" smtClean="0">
                <a:ea typeface="Calibri"/>
                <a:cs typeface="B Nazanin" pitchFamily="2" charset="-78"/>
              </a:rPr>
              <a:t>اعتماد</a:t>
            </a:r>
            <a:r>
              <a:rPr lang="en-US" sz="1800" b="1" dirty="0" smtClean="0">
                <a:ea typeface="Calibri"/>
                <a:cs typeface="B Nazanin" pitchFamily="2" charset="-78"/>
              </a:rPr>
              <a:t>                                                         </a:t>
            </a:r>
            <a:r>
              <a:rPr lang="fa-IR" sz="1800" b="1" dirty="0" smtClean="0">
                <a:ea typeface="Calibri"/>
                <a:cs typeface="B Nazanin" pitchFamily="2" charset="-78"/>
              </a:rPr>
              <a:t>-ویژگیهای شخصیت ضداجتماعی </a:t>
            </a:r>
          </a:p>
          <a:p>
            <a:pPr algn="r" rtl="1">
              <a:lnSpc>
                <a:spcPct val="115000"/>
              </a:lnSpc>
              <a:spcAft>
                <a:spcPts val="1000"/>
              </a:spcAft>
              <a:buFont typeface="Wingdings" pitchFamily="2" charset="2"/>
              <a:buChar char="Ø"/>
            </a:pPr>
            <a:r>
              <a:rPr lang="fa-IR" sz="1800" b="1" dirty="0" smtClean="0">
                <a:ea typeface="Calibri"/>
                <a:cs typeface="B Nazanin" pitchFamily="2" charset="-78"/>
              </a:rPr>
              <a:t>عدم پذیرش مسئولیت اشتباهات خود و سرزنش دیگران                                             -سابقه قبلی خشونت و پرخاشگری</a:t>
            </a:r>
            <a:endParaRPr lang="en-US" sz="1800" b="1" dirty="0" smtClean="0">
              <a:ea typeface="Calibri"/>
              <a:cs typeface="B Nazanin" pitchFamily="2" charset="-78"/>
            </a:endParaRPr>
          </a:p>
          <a:p>
            <a:pPr algn="r" rtl="1">
              <a:lnSpc>
                <a:spcPct val="115000"/>
              </a:lnSpc>
              <a:spcAft>
                <a:spcPts val="1000"/>
              </a:spcAft>
              <a:buFont typeface="Wingdings" pitchFamily="2" charset="2"/>
              <a:buChar char="Ø"/>
            </a:pPr>
            <a:r>
              <a:rPr lang="fa-IR" sz="1800" b="1" dirty="0" smtClean="0">
                <a:ea typeface="Calibri"/>
                <a:cs typeface="B Nazanin" pitchFamily="2" charset="-78"/>
              </a:rPr>
              <a:t>اعتقاد </a:t>
            </a:r>
            <a:r>
              <a:rPr lang="fa-IR" sz="1800" b="1" dirty="0">
                <a:ea typeface="Calibri"/>
                <a:cs typeface="B Nazanin" pitchFamily="2" charset="-78"/>
              </a:rPr>
              <a:t>به برتری مردان نسبت به </a:t>
            </a:r>
            <a:r>
              <a:rPr lang="fa-IR" sz="1800" b="1" dirty="0" smtClean="0">
                <a:ea typeface="Calibri"/>
                <a:cs typeface="B Nazanin" pitchFamily="2" charset="-78"/>
              </a:rPr>
              <a:t>زنان                                                                           -عدم </a:t>
            </a:r>
            <a:r>
              <a:rPr lang="fa-IR" sz="1800" b="1" dirty="0">
                <a:ea typeface="Calibri"/>
                <a:cs typeface="B Nazanin" pitchFamily="2" charset="-78"/>
              </a:rPr>
              <a:t>کنترل هیجان هایی مانند خشم و </a:t>
            </a:r>
            <a:r>
              <a:rPr lang="fa-IR" sz="1800" b="1" dirty="0" smtClean="0">
                <a:ea typeface="Calibri"/>
                <a:cs typeface="B Nazanin" pitchFamily="2" charset="-78"/>
              </a:rPr>
              <a:t>عصبانیت</a:t>
            </a:r>
            <a:endParaRPr lang="en-US" sz="1800" b="1" dirty="0">
              <a:ea typeface="Calibri"/>
              <a:cs typeface="B Nazanin" pitchFamily="2" charset="-78"/>
            </a:endParaRPr>
          </a:p>
          <a:p>
            <a:pPr algn="r" rtl="1">
              <a:lnSpc>
                <a:spcPct val="115000"/>
              </a:lnSpc>
              <a:spcAft>
                <a:spcPts val="1000"/>
              </a:spcAft>
              <a:buFont typeface="Wingdings" pitchFamily="2" charset="2"/>
              <a:buChar char="Ø"/>
            </a:pPr>
            <a:r>
              <a:rPr lang="fa-IR" sz="1800" b="1" dirty="0" smtClean="0">
                <a:ea typeface="Calibri"/>
                <a:cs typeface="B Nazanin" pitchFamily="2" charset="-78"/>
              </a:rPr>
              <a:t>نیاز </a:t>
            </a:r>
            <a:r>
              <a:rPr lang="fa-IR" sz="1800" b="1" dirty="0">
                <a:ea typeface="Calibri"/>
                <a:cs typeface="B Nazanin" pitchFamily="2" charset="-78"/>
              </a:rPr>
              <a:t>شدید به اعمال قدرت وکنترل در </a:t>
            </a:r>
            <a:r>
              <a:rPr lang="fa-IR" sz="1800" b="1" dirty="0" smtClean="0">
                <a:ea typeface="Calibri"/>
                <a:cs typeface="B Nazanin" pitchFamily="2" charset="-78"/>
              </a:rPr>
              <a:t>روابط</a:t>
            </a:r>
            <a:r>
              <a:rPr lang="en-US" sz="1800" b="1" dirty="0" smtClean="0">
                <a:ea typeface="Calibri"/>
                <a:cs typeface="B Nazanin" pitchFamily="2" charset="-78"/>
              </a:rPr>
              <a:t>                                             </a:t>
            </a:r>
            <a:r>
              <a:rPr lang="fa-IR" sz="1800" b="1" dirty="0" smtClean="0">
                <a:ea typeface="Calibri"/>
                <a:cs typeface="B Nazanin" pitchFamily="2" charset="-78"/>
              </a:rPr>
              <a:t>-فقدان </a:t>
            </a:r>
            <a:r>
              <a:rPr lang="fa-IR" sz="1800" b="1" dirty="0">
                <a:ea typeface="Calibri"/>
                <a:cs typeface="B Nazanin" pitchFamily="2" charset="-78"/>
              </a:rPr>
              <a:t>مهارت مقابله سالم با </a:t>
            </a:r>
            <a:r>
              <a:rPr lang="fa-IR" sz="1800" b="1" dirty="0" smtClean="0">
                <a:ea typeface="Calibri"/>
                <a:cs typeface="B Nazanin" pitchFamily="2" charset="-78"/>
              </a:rPr>
              <a:t>استرس</a:t>
            </a:r>
            <a:endParaRPr lang="en-US" sz="1800" b="1" dirty="0">
              <a:ea typeface="Calibri"/>
              <a:cs typeface="B Nazanin" pitchFamily="2" charset="-78"/>
            </a:endParaRPr>
          </a:p>
          <a:p>
            <a:pPr algn="r" rtl="1">
              <a:lnSpc>
                <a:spcPct val="115000"/>
              </a:lnSpc>
              <a:spcAft>
                <a:spcPts val="1000"/>
              </a:spcAft>
              <a:buFont typeface="Wingdings" pitchFamily="2" charset="2"/>
              <a:buChar char="Ø"/>
            </a:pPr>
            <a:r>
              <a:rPr lang="fa-IR" sz="1800" b="1" dirty="0" smtClean="0">
                <a:ea typeface="Calibri"/>
                <a:cs typeface="B Nazanin" pitchFamily="2" charset="-78"/>
              </a:rPr>
              <a:t>احساس </a:t>
            </a:r>
            <a:r>
              <a:rPr lang="fa-IR" sz="1800" b="1" dirty="0">
                <a:ea typeface="Calibri"/>
                <a:cs typeface="B Nazanin" pitchFamily="2" charset="-78"/>
              </a:rPr>
              <a:t>مالکیت نسبت به </a:t>
            </a:r>
            <a:r>
              <a:rPr lang="fa-IR" sz="1800" b="1" dirty="0" smtClean="0">
                <a:ea typeface="Calibri"/>
                <a:cs typeface="B Nazanin" pitchFamily="2" charset="-78"/>
              </a:rPr>
              <a:t>همسر</a:t>
            </a:r>
            <a:r>
              <a:rPr lang="en-US" sz="1800" b="1" dirty="0" smtClean="0">
                <a:ea typeface="Calibri"/>
                <a:cs typeface="B Nazanin" pitchFamily="2" charset="-78"/>
              </a:rPr>
              <a:t>-                                                          </a:t>
            </a:r>
            <a:r>
              <a:rPr lang="fa-IR" sz="1800" b="1" dirty="0" smtClean="0">
                <a:ea typeface="Calibri"/>
                <a:cs typeface="B Nazanin" pitchFamily="2" charset="-78"/>
              </a:rPr>
              <a:t>تحمل </a:t>
            </a:r>
            <a:r>
              <a:rPr lang="fa-IR" sz="1800" b="1" dirty="0">
                <a:ea typeface="Calibri"/>
                <a:cs typeface="B Nazanin" pitchFamily="2" charset="-78"/>
              </a:rPr>
              <a:t>پایین </a:t>
            </a:r>
            <a:r>
              <a:rPr lang="fa-IR" sz="1800" b="1" dirty="0" smtClean="0">
                <a:ea typeface="Calibri"/>
                <a:cs typeface="B Nazanin" pitchFamily="2" charset="-78"/>
              </a:rPr>
              <a:t>استرس</a:t>
            </a:r>
            <a:endParaRPr lang="en-US" sz="1800" b="1" dirty="0">
              <a:ea typeface="Calibri"/>
              <a:cs typeface="B Nazanin" pitchFamily="2" charset="-78"/>
            </a:endParaRPr>
          </a:p>
          <a:p>
            <a:pPr algn="r" rtl="1">
              <a:lnSpc>
                <a:spcPct val="115000"/>
              </a:lnSpc>
              <a:spcAft>
                <a:spcPts val="1000"/>
              </a:spcAft>
              <a:buFont typeface="Wingdings" pitchFamily="2" charset="2"/>
              <a:buChar char="Ø"/>
            </a:pPr>
            <a:r>
              <a:rPr lang="fa-IR" sz="1800" b="1" dirty="0" smtClean="0">
                <a:ea typeface="Calibri"/>
                <a:cs typeface="B Nazanin" pitchFamily="2" charset="-78"/>
              </a:rPr>
              <a:t>اعتقاد به باورهای سنتی مبنی بر مطیع وفرمانبردار بودن زنان                                         </a:t>
            </a:r>
            <a:r>
              <a:rPr lang="en-US" sz="1800" b="1" dirty="0" smtClean="0">
                <a:ea typeface="Calibri"/>
                <a:cs typeface="B Nazanin" pitchFamily="2" charset="-78"/>
              </a:rPr>
              <a:t>-</a:t>
            </a:r>
            <a:r>
              <a:rPr lang="fa-IR" sz="1800" b="1" dirty="0" smtClean="0">
                <a:ea typeface="Calibri"/>
                <a:cs typeface="B Nazanin" pitchFamily="2" charset="-78"/>
              </a:rPr>
              <a:t>نوسانات خلقی شدید</a:t>
            </a:r>
          </a:p>
          <a:p>
            <a:pPr algn="r" rtl="1">
              <a:lnSpc>
                <a:spcPct val="115000"/>
              </a:lnSpc>
              <a:spcAft>
                <a:spcPts val="1000"/>
              </a:spcAft>
              <a:buFont typeface="Wingdings" pitchFamily="2" charset="2"/>
              <a:buChar char="Ø"/>
            </a:pPr>
            <a:r>
              <a:rPr lang="fa-IR" sz="1800" b="1" dirty="0">
                <a:ea typeface="Calibri"/>
                <a:cs typeface="B Nazanin" pitchFamily="2" charset="-78"/>
              </a:rPr>
              <a:t>جوان </a:t>
            </a:r>
            <a:r>
              <a:rPr lang="fa-IR" sz="1800" b="1" dirty="0" smtClean="0">
                <a:ea typeface="Calibri"/>
                <a:cs typeface="B Nazanin" pitchFamily="2" charset="-78"/>
              </a:rPr>
              <a:t>بودن                                                                                                                      -فقدان </a:t>
            </a:r>
            <a:r>
              <a:rPr lang="fa-IR" sz="1800" b="1" dirty="0">
                <a:ea typeface="Calibri"/>
                <a:cs typeface="B Nazanin" pitchFamily="2" charset="-78"/>
              </a:rPr>
              <a:t>مهارتهای ارتباطی </a:t>
            </a:r>
            <a:r>
              <a:rPr lang="fa-IR" sz="1800" b="1" dirty="0" smtClean="0">
                <a:ea typeface="Calibri"/>
                <a:cs typeface="B Nazanin" pitchFamily="2" charset="-78"/>
              </a:rPr>
              <a:t>کافی</a:t>
            </a:r>
            <a:endParaRPr lang="fa-IR" sz="1800" b="1" dirty="0">
              <a:ea typeface="Calibri"/>
              <a:cs typeface="B Nazanin" pitchFamily="2" charset="-78"/>
            </a:endParaRPr>
          </a:p>
          <a:p>
            <a:pPr algn="r" rtl="1">
              <a:lnSpc>
                <a:spcPct val="115000"/>
              </a:lnSpc>
              <a:spcAft>
                <a:spcPts val="1000"/>
              </a:spcAft>
              <a:buFont typeface="Wingdings" pitchFamily="2" charset="2"/>
              <a:buChar char="Ø"/>
            </a:pPr>
            <a:r>
              <a:rPr lang="fa-IR" sz="1800" b="1" dirty="0" smtClean="0">
                <a:ea typeface="Calibri"/>
                <a:cs typeface="B Nazanin" pitchFamily="2" charset="-78"/>
              </a:rPr>
              <a:t>عدم </a:t>
            </a:r>
            <a:r>
              <a:rPr lang="fa-IR" sz="1800" b="1" dirty="0">
                <a:ea typeface="Calibri"/>
                <a:cs typeface="B Nazanin" pitchFamily="2" charset="-78"/>
              </a:rPr>
              <a:t>استقلال </a:t>
            </a:r>
            <a:r>
              <a:rPr lang="fa-IR" sz="1800" b="1" dirty="0" smtClean="0">
                <a:ea typeface="Calibri"/>
                <a:cs typeface="B Nazanin" pitchFamily="2" charset="-78"/>
              </a:rPr>
              <a:t>مالی                                                                                                         -</a:t>
            </a:r>
            <a:r>
              <a:rPr lang="fa-IR" sz="1800" b="1" dirty="0" smtClean="0">
                <a:ea typeface="Calibri"/>
                <a:cs typeface="B Nazanin" pitchFamily="2" charset="-78"/>
              </a:rPr>
              <a:t>افسردگی</a:t>
            </a:r>
          </a:p>
          <a:p>
            <a:pPr algn="r" rtl="1">
              <a:lnSpc>
                <a:spcPct val="115000"/>
              </a:lnSpc>
              <a:spcAft>
                <a:spcPts val="1000"/>
              </a:spcAft>
              <a:buFont typeface="Wingdings" pitchFamily="2" charset="2"/>
              <a:buChar char="Ø"/>
            </a:pPr>
            <a:r>
              <a:rPr lang="fa-IR" sz="1800" b="1" dirty="0" smtClean="0">
                <a:ea typeface="Calibri"/>
                <a:cs typeface="B Nazanin" pitchFamily="2" charset="-78"/>
              </a:rPr>
              <a:t>بارداری                                                                                                                            -مطیع بودن زنان</a:t>
            </a:r>
            <a:endParaRPr lang="fa-IR" sz="1800" b="1" dirty="0">
              <a:ea typeface="Calibri"/>
              <a:cs typeface="B Nazanin" pitchFamily="2" charset="-78"/>
            </a:endParaRPr>
          </a:p>
          <a:p>
            <a:pPr algn="r" rtl="1">
              <a:lnSpc>
                <a:spcPct val="115000"/>
              </a:lnSpc>
              <a:spcAft>
                <a:spcPts val="1000"/>
              </a:spcAft>
              <a:buFont typeface="Wingdings" pitchFamily="2" charset="2"/>
              <a:buChar char="Ø"/>
            </a:pPr>
            <a:endParaRPr lang="fa-IR" sz="1600" b="1" dirty="0" smtClean="0">
              <a:ea typeface="Calibri"/>
            </a:endParaRPr>
          </a:p>
          <a:p>
            <a:pPr algn="r" rtl="1">
              <a:lnSpc>
                <a:spcPct val="115000"/>
              </a:lnSpc>
              <a:spcAft>
                <a:spcPts val="1000"/>
              </a:spcAft>
              <a:buFont typeface="Wingdings" pitchFamily="2" charset="2"/>
              <a:buChar char="Ø"/>
            </a:pPr>
            <a:endParaRPr lang="fa-IR" sz="1400" b="1" dirty="0">
              <a:ea typeface="Calibri"/>
            </a:endParaRPr>
          </a:p>
          <a:p>
            <a:pPr algn="r" rtl="1">
              <a:lnSpc>
                <a:spcPct val="115000"/>
              </a:lnSpc>
              <a:spcAft>
                <a:spcPts val="1000"/>
              </a:spcAft>
              <a:buFont typeface="Wingdings" pitchFamily="2" charset="2"/>
              <a:buChar char="Ø"/>
            </a:pPr>
            <a:endParaRPr lang="en-US" sz="1400" b="1" dirty="0" smtClean="0">
              <a:ea typeface="Calibri"/>
              <a:cs typeface="Arial"/>
            </a:endParaRPr>
          </a:p>
          <a:p>
            <a:pPr algn="r" rtl="1">
              <a:lnSpc>
                <a:spcPct val="115000"/>
              </a:lnSpc>
              <a:spcAft>
                <a:spcPts val="1000"/>
              </a:spcAft>
              <a:buFont typeface="Wingdings" pitchFamily="2" charset="2"/>
              <a:buChar char="Ø"/>
            </a:pPr>
            <a:endParaRPr lang="en-US" sz="1200" b="1" dirty="0">
              <a:ea typeface="Calibri"/>
              <a:cs typeface="Arial"/>
            </a:endParaRPr>
          </a:p>
        </p:txBody>
      </p:sp>
      <p:sp>
        <p:nvSpPr>
          <p:cNvPr id="2" name="Title 1"/>
          <p:cNvSpPr>
            <a:spLocks noGrp="1"/>
          </p:cNvSpPr>
          <p:nvPr>
            <p:ph type="title"/>
          </p:nvPr>
        </p:nvSpPr>
        <p:spPr/>
        <p:txBody>
          <a:bodyPr/>
          <a:lstStyle/>
          <a:p>
            <a:pPr algn="ctr"/>
            <a:r>
              <a:rPr lang="fa-IR" b="1" dirty="0" smtClean="0">
                <a:solidFill>
                  <a:srgbClr val="FF0000"/>
                </a:solidFill>
              </a:rPr>
              <a:t>عوامل موثر در ایجاد خشونت خانگی</a:t>
            </a:r>
            <a:endParaRPr lang="fa-IR" dirty="0"/>
          </a:p>
        </p:txBody>
      </p:sp>
    </p:spTree>
    <p:extLst>
      <p:ext uri="{BB962C8B-B14F-4D97-AF65-F5344CB8AC3E}">
        <p14:creationId xmlns:p14="http://schemas.microsoft.com/office/powerpoint/2010/main" val="75304135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fontScale="85000" lnSpcReduction="10000"/>
          </a:bodyPr>
          <a:lstStyle/>
          <a:p>
            <a:pPr lvl="0" algn="r" rtl="1">
              <a:lnSpc>
                <a:spcPct val="115000"/>
              </a:lnSpc>
              <a:spcAft>
                <a:spcPts val="1000"/>
              </a:spcAft>
            </a:pPr>
            <a:r>
              <a:rPr lang="fa-IR" sz="2800" b="1" dirty="0">
                <a:solidFill>
                  <a:srgbClr val="FF0000"/>
                </a:solidFill>
                <a:ea typeface="Calibri"/>
                <a:cs typeface="B Nazanin" pitchFamily="2" charset="-78"/>
              </a:rPr>
              <a:t>ب </a:t>
            </a:r>
            <a:r>
              <a:rPr lang="fa-IR" sz="2800" b="1" dirty="0" smtClean="0">
                <a:solidFill>
                  <a:srgbClr val="FF0000"/>
                </a:solidFill>
                <a:ea typeface="Calibri"/>
                <a:cs typeface="B Nazanin" pitchFamily="2" charset="-78"/>
              </a:rPr>
              <a:t>)عوامل </a:t>
            </a:r>
            <a:r>
              <a:rPr lang="fa-IR" sz="2800" b="1" dirty="0">
                <a:solidFill>
                  <a:srgbClr val="FF0000"/>
                </a:solidFill>
                <a:ea typeface="Calibri"/>
                <a:cs typeface="B Nazanin" pitchFamily="2" charset="-78"/>
              </a:rPr>
              <a:t>اجتماعی و محیطی </a:t>
            </a:r>
            <a:r>
              <a:rPr lang="fa-IR" sz="2800" b="1" dirty="0" smtClean="0">
                <a:solidFill>
                  <a:srgbClr val="FF0000"/>
                </a:solidFill>
                <a:ea typeface="Calibri"/>
                <a:cs typeface="B Nazanin" pitchFamily="2" charset="-78"/>
              </a:rPr>
              <a:t>:</a:t>
            </a:r>
          </a:p>
          <a:p>
            <a:pPr lvl="0" algn="r" rtl="1">
              <a:lnSpc>
                <a:spcPct val="115000"/>
              </a:lnSpc>
              <a:spcAft>
                <a:spcPts val="1000"/>
              </a:spcAft>
            </a:pPr>
            <a:endParaRPr lang="en-US" sz="3300" b="1" dirty="0" smtClean="0">
              <a:solidFill>
                <a:srgbClr val="FF0000"/>
              </a:solidFill>
              <a:ea typeface="Calibri"/>
              <a:cs typeface="B Nazanin" pitchFamily="2" charset="-78"/>
            </a:endParaRPr>
          </a:p>
          <a:p>
            <a:pPr marL="0" lvl="0" indent="0" algn="r" rtl="1">
              <a:lnSpc>
                <a:spcPct val="115000"/>
              </a:lnSpc>
              <a:spcAft>
                <a:spcPts val="1000"/>
              </a:spcAft>
              <a:buNone/>
            </a:pPr>
            <a:r>
              <a:rPr lang="fa-IR" sz="2100" b="1" dirty="0" smtClean="0">
                <a:solidFill>
                  <a:prstClr val="black"/>
                </a:solidFill>
                <a:ea typeface="Calibri"/>
                <a:cs typeface="B Nazanin" pitchFamily="2" charset="-78"/>
              </a:rPr>
              <a:t>-وجود </a:t>
            </a:r>
            <a:r>
              <a:rPr lang="fa-IR" sz="2100" b="1" dirty="0">
                <a:solidFill>
                  <a:prstClr val="black"/>
                </a:solidFill>
                <a:ea typeface="Calibri"/>
                <a:cs typeface="B Nazanin" pitchFamily="2" charset="-78"/>
              </a:rPr>
              <a:t>سوءمصرف مواد و خشونت در </a:t>
            </a:r>
            <a:r>
              <a:rPr lang="fa-IR" sz="2100" b="1" dirty="0" smtClean="0">
                <a:solidFill>
                  <a:prstClr val="black"/>
                </a:solidFill>
                <a:ea typeface="Calibri"/>
                <a:cs typeface="B Nazanin" pitchFamily="2" charset="-78"/>
              </a:rPr>
              <a:t>خانواده  اصلی               </a:t>
            </a:r>
            <a:r>
              <a:rPr lang="en-US" sz="2100" b="1" dirty="0" smtClean="0">
                <a:solidFill>
                  <a:prstClr val="black"/>
                </a:solidFill>
                <a:ea typeface="Calibri"/>
                <a:cs typeface="B Nazanin" pitchFamily="2" charset="-78"/>
              </a:rPr>
              <a:t>- </a:t>
            </a:r>
            <a:r>
              <a:rPr lang="fa-IR" sz="2100" b="1" dirty="0" smtClean="0">
                <a:solidFill>
                  <a:prstClr val="black"/>
                </a:solidFill>
                <a:ea typeface="Calibri"/>
                <a:cs typeface="B Nazanin" pitchFamily="2" charset="-78"/>
              </a:rPr>
              <a:t>شاهد یا قربانی خشونت خانگی بودن در کودکی</a:t>
            </a:r>
            <a:endParaRPr lang="en-US" sz="2100" b="1" dirty="0" smtClean="0">
              <a:solidFill>
                <a:prstClr val="black"/>
              </a:solidFill>
              <a:ea typeface="Calibri"/>
              <a:cs typeface="B Nazanin" pitchFamily="2" charset="-78"/>
            </a:endParaRPr>
          </a:p>
          <a:p>
            <a:pPr marL="0" lvl="0" indent="0" algn="r" rtl="1">
              <a:lnSpc>
                <a:spcPct val="115000"/>
              </a:lnSpc>
              <a:spcAft>
                <a:spcPts val="1000"/>
              </a:spcAft>
              <a:buNone/>
            </a:pPr>
            <a:r>
              <a:rPr lang="en-US" sz="2100" b="1" dirty="0" smtClean="0">
                <a:solidFill>
                  <a:prstClr val="black"/>
                </a:solidFill>
                <a:ea typeface="Calibri"/>
                <a:cs typeface="B Nazanin" pitchFamily="2" charset="-78"/>
              </a:rPr>
              <a:t>  - </a:t>
            </a:r>
            <a:r>
              <a:rPr lang="fa-IR" sz="2100" b="1" dirty="0" smtClean="0">
                <a:solidFill>
                  <a:prstClr val="black"/>
                </a:solidFill>
                <a:ea typeface="Calibri"/>
                <a:cs typeface="B Nazanin" pitchFamily="2" charset="-78"/>
              </a:rPr>
              <a:t>مشکلات جسمی و روانی در خانواده                                  -تعارضها و اختلافات شدید خانوادگی</a:t>
            </a:r>
            <a:endParaRPr lang="en-US" sz="2100" b="1" dirty="0" smtClean="0">
              <a:solidFill>
                <a:prstClr val="black"/>
              </a:solidFill>
              <a:ea typeface="Calibri"/>
              <a:cs typeface="B Nazanin" pitchFamily="2" charset="-78"/>
            </a:endParaRPr>
          </a:p>
          <a:p>
            <a:pPr marL="0" indent="0" algn="r" rtl="1">
              <a:lnSpc>
                <a:spcPct val="115000"/>
              </a:lnSpc>
              <a:spcAft>
                <a:spcPts val="1000"/>
              </a:spcAft>
              <a:buNone/>
            </a:pPr>
            <a:r>
              <a:rPr lang="fa-IR" sz="2100" b="1" dirty="0" smtClean="0">
                <a:solidFill>
                  <a:prstClr val="black"/>
                </a:solidFill>
                <a:ea typeface="Calibri"/>
                <a:cs typeface="B Nazanin" pitchFamily="2" charset="-78"/>
              </a:rPr>
              <a:t>  -فقر </a:t>
            </a:r>
            <a:r>
              <a:rPr lang="fa-IR" sz="2100" b="1" dirty="0">
                <a:solidFill>
                  <a:prstClr val="black"/>
                </a:solidFill>
                <a:ea typeface="Calibri"/>
                <a:cs typeface="B Nazanin" pitchFamily="2" charset="-78"/>
              </a:rPr>
              <a:t>و </a:t>
            </a:r>
            <a:r>
              <a:rPr lang="fa-IR" sz="2100" b="1" dirty="0" smtClean="0">
                <a:solidFill>
                  <a:prstClr val="black"/>
                </a:solidFill>
                <a:ea typeface="Calibri"/>
                <a:cs typeface="B Nazanin" pitchFamily="2" charset="-78"/>
              </a:rPr>
              <a:t>بیکاری                                                                         -انزوای اجتماعی</a:t>
            </a:r>
            <a:endParaRPr lang="en-US" sz="2100" b="1" dirty="0">
              <a:solidFill>
                <a:prstClr val="black"/>
              </a:solidFill>
              <a:ea typeface="Calibri"/>
              <a:cs typeface="B Nazanin" pitchFamily="2" charset="-78"/>
            </a:endParaRPr>
          </a:p>
          <a:p>
            <a:pPr marL="0" lvl="0" indent="0" algn="r" rtl="1">
              <a:lnSpc>
                <a:spcPct val="115000"/>
              </a:lnSpc>
              <a:spcAft>
                <a:spcPts val="1000"/>
              </a:spcAft>
              <a:buNone/>
            </a:pPr>
            <a:r>
              <a:rPr lang="fa-IR" sz="2100" b="1" dirty="0">
                <a:solidFill>
                  <a:prstClr val="black"/>
                </a:solidFill>
                <a:ea typeface="Calibri"/>
                <a:cs typeface="B Nazanin" pitchFamily="2" charset="-78"/>
              </a:rPr>
              <a:t> </a:t>
            </a:r>
            <a:r>
              <a:rPr lang="fa-IR" sz="2100" b="1" dirty="0" smtClean="0">
                <a:solidFill>
                  <a:prstClr val="black"/>
                </a:solidFill>
                <a:ea typeface="Calibri"/>
                <a:cs typeface="B Nazanin" pitchFamily="2" charset="-78"/>
              </a:rPr>
              <a:t> -استرس </a:t>
            </a:r>
            <a:r>
              <a:rPr lang="fa-IR" sz="2100" b="1" dirty="0">
                <a:solidFill>
                  <a:prstClr val="black"/>
                </a:solidFill>
                <a:ea typeface="Calibri"/>
                <a:cs typeface="B Nazanin" pitchFamily="2" charset="-78"/>
              </a:rPr>
              <a:t>در محیط کار و خانواده</a:t>
            </a:r>
            <a:endParaRPr lang="en-US" sz="2100" b="1" dirty="0">
              <a:solidFill>
                <a:prstClr val="black"/>
              </a:solidFill>
              <a:ea typeface="Calibri"/>
              <a:cs typeface="B Nazanin" pitchFamily="2" charset="-78"/>
            </a:endParaRPr>
          </a:p>
          <a:p>
            <a:pPr marL="0" lvl="0" indent="0" algn="r" rtl="1">
              <a:lnSpc>
                <a:spcPct val="115000"/>
              </a:lnSpc>
              <a:spcAft>
                <a:spcPts val="1000"/>
              </a:spcAft>
              <a:buNone/>
            </a:pPr>
            <a:r>
              <a:rPr lang="fa-IR" sz="2100" b="1" dirty="0">
                <a:solidFill>
                  <a:prstClr val="black"/>
                </a:solidFill>
                <a:ea typeface="Calibri"/>
                <a:cs typeface="B Nazanin" pitchFamily="2" charset="-78"/>
              </a:rPr>
              <a:t> </a:t>
            </a:r>
            <a:r>
              <a:rPr lang="fa-IR" sz="2100" b="1" dirty="0" smtClean="0">
                <a:solidFill>
                  <a:prstClr val="black"/>
                </a:solidFill>
                <a:ea typeface="Calibri"/>
                <a:cs typeface="B Nazanin" pitchFamily="2" charset="-78"/>
              </a:rPr>
              <a:t> -هنجارهای </a:t>
            </a:r>
            <a:r>
              <a:rPr lang="fa-IR" sz="2100" b="1" dirty="0">
                <a:solidFill>
                  <a:prstClr val="black"/>
                </a:solidFill>
                <a:ea typeface="Calibri"/>
                <a:cs typeface="B Nazanin" pitchFamily="2" charset="-78"/>
              </a:rPr>
              <a:t>اجتمای که بصورت ضمنی خشونت مردان نسبت به زنان را تایید میکند مانندموجه دانستن خشونت برای تنبیه زن </a:t>
            </a:r>
            <a:r>
              <a:rPr lang="fa-IR" sz="2100" b="1" dirty="0" smtClean="0">
                <a:solidFill>
                  <a:prstClr val="black"/>
                </a:solidFill>
                <a:ea typeface="Calibri"/>
                <a:cs typeface="B Nazanin" pitchFamily="2" charset="-78"/>
              </a:rPr>
              <a:t>خیانتکار</a:t>
            </a:r>
          </a:p>
          <a:p>
            <a:pPr marL="0" lvl="0" indent="0" algn="r" rtl="1">
              <a:lnSpc>
                <a:spcPct val="115000"/>
              </a:lnSpc>
              <a:spcAft>
                <a:spcPts val="1000"/>
              </a:spcAft>
              <a:buNone/>
            </a:pPr>
            <a:r>
              <a:rPr lang="fa-IR" sz="2100" b="1" dirty="0" smtClean="0">
                <a:solidFill>
                  <a:prstClr val="black"/>
                </a:solidFill>
                <a:ea typeface="Calibri"/>
                <a:cs typeface="B Nazanin" pitchFamily="2" charset="-78"/>
              </a:rPr>
              <a:t>-فقدان حمایت های قانونی</a:t>
            </a:r>
          </a:p>
          <a:p>
            <a:pPr marL="0" lvl="0" indent="0" algn="r" rtl="1">
              <a:lnSpc>
                <a:spcPct val="115000"/>
              </a:lnSpc>
              <a:spcAft>
                <a:spcPts val="1000"/>
              </a:spcAft>
              <a:buNone/>
            </a:pPr>
            <a:r>
              <a:rPr lang="fa-IR" sz="2100" b="1" dirty="0" smtClean="0">
                <a:solidFill>
                  <a:prstClr val="black"/>
                </a:solidFill>
                <a:ea typeface="Calibri"/>
                <a:cs typeface="B Nazanin" pitchFamily="2" charset="-78"/>
              </a:rPr>
              <a:t>-فشارهای اجتماعی و فرهنگی برای حفظ زندگی زناشویی</a:t>
            </a:r>
            <a:endParaRPr lang="en-US" sz="2100" b="1" dirty="0">
              <a:solidFill>
                <a:prstClr val="black"/>
              </a:solidFill>
              <a:ea typeface="Calibri"/>
              <a:cs typeface="B Nazanin" pitchFamily="2" charset="-78"/>
            </a:endParaRPr>
          </a:p>
          <a:p>
            <a:pPr lvl="0" algn="r" rtl="1">
              <a:lnSpc>
                <a:spcPct val="115000"/>
              </a:lnSpc>
              <a:spcAft>
                <a:spcPts val="1000"/>
              </a:spcAft>
            </a:pPr>
            <a:endParaRPr lang="en-US" sz="1400" dirty="0">
              <a:solidFill>
                <a:prstClr val="black"/>
              </a:solidFill>
              <a:ea typeface="Calibri"/>
              <a:cs typeface="Arial"/>
            </a:endParaRPr>
          </a:p>
          <a:p>
            <a:pPr lvl="0"/>
            <a:endParaRPr lang="fa-IR" sz="800" dirty="0">
              <a:solidFill>
                <a:prstClr val="black"/>
              </a:solidFill>
            </a:endParaRPr>
          </a:p>
          <a:p>
            <a:endParaRPr lang="fa-IR" dirty="0"/>
          </a:p>
        </p:txBody>
      </p:sp>
      <p:sp>
        <p:nvSpPr>
          <p:cNvPr id="2" name="Title 1"/>
          <p:cNvSpPr>
            <a:spLocks noGrp="1"/>
          </p:cNvSpPr>
          <p:nvPr>
            <p:ph type="title"/>
          </p:nvPr>
        </p:nvSpPr>
        <p:spPr/>
        <p:txBody>
          <a:bodyPr/>
          <a:lstStyle/>
          <a:p>
            <a:pPr algn="ctr"/>
            <a:r>
              <a:rPr lang="fa-IR" b="1" dirty="0">
                <a:solidFill>
                  <a:srgbClr val="FF0000"/>
                </a:solidFill>
              </a:rPr>
              <a:t>عوامل موثر در ایجاد خشونت خانگی</a:t>
            </a:r>
            <a:endParaRPr lang="fa-IR" dirty="0"/>
          </a:p>
        </p:txBody>
      </p:sp>
    </p:spTree>
    <p:extLst>
      <p:ext uri="{BB962C8B-B14F-4D97-AF65-F5344CB8AC3E}">
        <p14:creationId xmlns:p14="http://schemas.microsoft.com/office/powerpoint/2010/main" val="12955910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77333" y="1493520"/>
            <a:ext cx="10864427" cy="4547849"/>
          </a:xfrm>
        </p:spPr>
        <p:txBody>
          <a:bodyPr>
            <a:normAutofit fontScale="77500" lnSpcReduction="20000"/>
          </a:bodyPr>
          <a:lstStyle/>
          <a:p>
            <a:pPr algn="just" rtl="1"/>
            <a:r>
              <a:rPr lang="fa-IR" dirty="0" smtClean="0"/>
              <a:t> </a:t>
            </a:r>
            <a:r>
              <a:rPr lang="fa-IR" sz="2000" b="1" dirty="0" smtClean="0">
                <a:cs typeface="B Nazanin" pitchFamily="2" charset="-78"/>
              </a:rPr>
              <a:t>خشونت خانگی عوامل خطر بارداری را افزایش می دهد.</a:t>
            </a:r>
          </a:p>
          <a:p>
            <a:pPr algn="just" rtl="1"/>
            <a:endParaRPr lang="fa-IR" sz="2000" b="1" dirty="0" smtClean="0">
              <a:cs typeface="B Nazanin" pitchFamily="2" charset="-78"/>
            </a:endParaRPr>
          </a:p>
          <a:p>
            <a:pPr algn="just" rtl="1"/>
            <a:r>
              <a:rPr lang="fa-IR" sz="2000" b="1" dirty="0" smtClean="0">
                <a:cs typeface="B Nazanin" pitchFamily="2" charset="-78"/>
              </a:rPr>
              <a:t>حشونت می تواند به شکل عدم اجازه همسر (یا خانواده همسر) در ترک خانه و یا به دلیل و یا تهدید به آزار و آسیب موجب تعویق مراقبت های دوران بارداری شود.</a:t>
            </a:r>
          </a:p>
          <a:p>
            <a:pPr algn="just" rtl="1"/>
            <a:r>
              <a:rPr lang="fa-IR" sz="2000" b="1" dirty="0" smtClean="0">
                <a:cs typeface="B Nazanin" pitchFamily="2" charset="-78"/>
              </a:rPr>
              <a:t> </a:t>
            </a:r>
            <a:endParaRPr lang="en-US" sz="2000" b="1" dirty="0" smtClean="0">
              <a:cs typeface="B Nazanin" pitchFamily="2" charset="-78"/>
            </a:endParaRPr>
          </a:p>
          <a:p>
            <a:pPr lvl="0" algn="just" rtl="1"/>
            <a:r>
              <a:rPr lang="fa-IR" sz="2000" b="1" dirty="0" smtClean="0">
                <a:cs typeface="B Nazanin" pitchFamily="2" charset="-78"/>
              </a:rPr>
              <a:t>عوامل خطر رفتاری، مانند سیگار کشیدن، مصرف مواد مخدر و یا الکل، به عنوان مکانیسمی برای مقابله با خشونت در زنان باردار افزایش می یابد.</a:t>
            </a:r>
          </a:p>
          <a:p>
            <a:pPr lvl="0" algn="just" rtl="1"/>
            <a:endParaRPr lang="en-US" sz="2000" b="1" dirty="0" smtClean="0">
              <a:cs typeface="B Nazanin" pitchFamily="2" charset="-78"/>
            </a:endParaRPr>
          </a:p>
          <a:p>
            <a:pPr lvl="0" algn="just" rtl="1"/>
            <a:r>
              <a:rPr lang="fa-IR" sz="2000" b="1" dirty="0" smtClean="0">
                <a:cs typeface="B Nazanin" pitchFamily="2" charset="-78"/>
              </a:rPr>
              <a:t>خشونت در بارداری موجب افزایش احتمال زایمان زودرس و سقط جنین میگردد.</a:t>
            </a:r>
          </a:p>
          <a:p>
            <a:pPr lvl="0" algn="just" rtl="1"/>
            <a:endParaRPr lang="en-US" sz="2000" b="1" dirty="0" smtClean="0">
              <a:cs typeface="B Nazanin" pitchFamily="2" charset="-78"/>
            </a:endParaRPr>
          </a:p>
          <a:p>
            <a:pPr lvl="0" algn="just"/>
            <a:r>
              <a:rPr lang="fa-IR" sz="2000" b="1" dirty="0" smtClean="0">
                <a:cs typeface="B Nazanin" pitchFamily="2" charset="-78"/>
              </a:rPr>
              <a:t>افزایش خشونت جسمی، جنسی و روانی در دوران بارداری با سطوح بالاتری از افسردگی، اضطراب و استرس در زنان در معرض خشونت همراه </a:t>
            </a:r>
            <a:r>
              <a:rPr lang="fa-IR" sz="2000" b="1" dirty="0">
                <a:cs typeface="B Nazanin" pitchFamily="2" charset="-78"/>
              </a:rPr>
              <a:t>است. </a:t>
            </a:r>
            <a:endParaRPr lang="fa-IR" sz="2000" b="1" dirty="0" smtClean="0">
              <a:cs typeface="B Nazanin" pitchFamily="2" charset="-78"/>
            </a:endParaRPr>
          </a:p>
          <a:p>
            <a:pPr lvl="0" algn="just"/>
            <a:endParaRPr lang="fa-IR" sz="2000" b="1" dirty="0">
              <a:cs typeface="B Nazanin" pitchFamily="2" charset="-78"/>
            </a:endParaRPr>
          </a:p>
          <a:p>
            <a:pPr lvl="0" algn="just"/>
            <a:r>
              <a:rPr lang="fa-IR" sz="2000" b="1" dirty="0" smtClean="0">
                <a:cs typeface="B Nazanin" pitchFamily="2" charset="-78"/>
              </a:rPr>
              <a:t>ناخواسته </a:t>
            </a:r>
            <a:r>
              <a:rPr lang="fa-IR" sz="2000" b="1" dirty="0">
                <a:cs typeface="B Nazanin" pitchFamily="2" charset="-78"/>
              </a:rPr>
              <a:t>بودن و یا غیر مشروع بودن بارداری میزان خشونت را 4 برابر افزایش می دهد. </a:t>
            </a:r>
          </a:p>
          <a:p>
            <a:pPr marL="109728" lvl="0" indent="0" algn="just">
              <a:buNone/>
            </a:pPr>
            <a:r>
              <a:rPr lang="fa-IR" sz="2000" b="1" dirty="0" smtClean="0">
                <a:cs typeface="B Nazanin" pitchFamily="2" charset="-78"/>
              </a:rPr>
              <a:t> </a:t>
            </a:r>
            <a:endParaRPr lang="fa-IR" sz="2000" b="1" dirty="0">
              <a:cs typeface="B Nazanin" pitchFamily="2" charset="-78"/>
            </a:endParaRPr>
          </a:p>
          <a:p>
            <a:pPr lvl="0" algn="just"/>
            <a:r>
              <a:rPr lang="fa-IR" sz="2000" b="1" dirty="0">
                <a:cs typeface="B Nazanin" pitchFamily="2" charset="-78"/>
              </a:rPr>
              <a:t>فشار روحی ناشی از مشکلات مالی و حسادت ناشی از توجه شریک زندگی به نوزاد جدید از دیگر دلایل آغاز خشونت در بارداری می باشد. </a:t>
            </a:r>
          </a:p>
          <a:p>
            <a:pPr lvl="0" algn="just"/>
            <a:endParaRPr lang="fa-IR" sz="2000" b="1" dirty="0">
              <a:cs typeface="B Nazanin" pitchFamily="2" charset="-78"/>
            </a:endParaRPr>
          </a:p>
          <a:p>
            <a:pPr lvl="0" algn="just"/>
            <a:r>
              <a:rPr lang="fa-IR" sz="2000" b="1" dirty="0">
                <a:cs typeface="B Nazanin" pitchFamily="2" charset="-78"/>
              </a:rPr>
              <a:t>استرس نیز یک دلیل دیگر برای تحت تاثیر خشونت قرار گرفتن مادر و فرزند است.</a:t>
            </a:r>
            <a:endParaRPr lang="fa-IR" sz="2000" b="1" dirty="0" smtClean="0">
              <a:cs typeface="B Nazanin" pitchFamily="2" charset="-78"/>
            </a:endParaRPr>
          </a:p>
          <a:p>
            <a:pPr lvl="0" algn="just" rtl="1"/>
            <a:endParaRPr lang="en-US" sz="2000" b="1" dirty="0" smtClean="0">
              <a:cs typeface="B Nazanin" pitchFamily="2" charset="-78"/>
            </a:endParaRPr>
          </a:p>
          <a:p>
            <a:pPr algn="just" rtl="1"/>
            <a:endParaRPr lang="en-US" dirty="0"/>
          </a:p>
        </p:txBody>
      </p:sp>
      <p:sp>
        <p:nvSpPr>
          <p:cNvPr id="2" name="Title 1"/>
          <p:cNvSpPr>
            <a:spLocks noGrp="1"/>
          </p:cNvSpPr>
          <p:nvPr>
            <p:ph type="title"/>
          </p:nvPr>
        </p:nvSpPr>
        <p:spPr>
          <a:xfrm>
            <a:off x="609600" y="528320"/>
            <a:ext cx="10972800" cy="731520"/>
          </a:xfrm>
        </p:spPr>
        <p:txBody>
          <a:bodyPr>
            <a:normAutofit fontScale="90000"/>
          </a:bodyPr>
          <a:lstStyle/>
          <a:p>
            <a:pPr algn="r" rtl="1"/>
            <a:r>
              <a:rPr lang="fa-IR" dirty="0">
                <a:solidFill>
                  <a:srgbClr val="FF0000"/>
                </a:solidFill>
              </a:rPr>
              <a:t>به دلایل زیر در دوران بارداری و زایمان باید به خشونت خانگی توجه نمود:</a:t>
            </a:r>
            <a:r>
              <a:rPr lang="en-US" dirty="0"/>
              <a:t/>
            </a:r>
            <a:br>
              <a:rPr lang="en-US" dirty="0"/>
            </a:br>
            <a:endParaRPr lang="en-US" dirty="0"/>
          </a:p>
        </p:txBody>
      </p:sp>
    </p:spTree>
    <p:extLst>
      <p:ext uri="{BB962C8B-B14F-4D97-AF65-F5344CB8AC3E}">
        <p14:creationId xmlns:p14="http://schemas.microsoft.com/office/powerpoint/2010/main" val="83127028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09600" y="2458720"/>
            <a:ext cx="10972800" cy="3548572"/>
          </a:xfrm>
        </p:spPr>
        <p:txBody>
          <a:bodyPr>
            <a:noAutofit/>
          </a:bodyPr>
          <a:lstStyle/>
          <a:p>
            <a:pPr marL="457200" indent="-457200" algn="just" rtl="1">
              <a:buFont typeface="+mj-lt"/>
              <a:buAutoNum type="arabicPeriod"/>
            </a:pPr>
            <a:r>
              <a:rPr lang="fa-IR" sz="2000" b="1" dirty="0" smtClean="0">
                <a:cs typeface="B Nazanin" pitchFamily="2" charset="-78"/>
              </a:rPr>
              <a:t>مداخلاتی </a:t>
            </a:r>
            <a:r>
              <a:rPr lang="fa-IR" sz="2000" b="1" dirty="0">
                <a:cs typeface="B Nazanin" pitchFamily="2" charset="-78"/>
              </a:rPr>
              <a:t>که برروی زنان و با هدف کاهش موارد خشونت خانگی علیه آنان و ارتقا وضعیت سلامت آنان انجام می شود. </a:t>
            </a:r>
            <a:endParaRPr lang="fa-IR" sz="2000" b="1" dirty="0" smtClean="0">
              <a:cs typeface="B Nazanin" pitchFamily="2" charset="-78"/>
            </a:endParaRPr>
          </a:p>
          <a:p>
            <a:pPr marL="457200" indent="-457200" algn="just" rtl="1">
              <a:buFont typeface="+mj-lt"/>
              <a:buAutoNum type="arabicPeriod"/>
            </a:pPr>
            <a:endParaRPr lang="en-US" sz="2000" b="1" dirty="0">
              <a:cs typeface="B Nazanin" pitchFamily="2" charset="-78"/>
            </a:endParaRPr>
          </a:p>
          <a:p>
            <a:pPr marL="457200" indent="-457200" algn="just" rtl="1">
              <a:buFont typeface="+mj-lt"/>
              <a:buAutoNum type="arabicPeriod"/>
            </a:pPr>
            <a:r>
              <a:rPr lang="fa-IR" sz="2000" b="1" dirty="0" smtClean="0">
                <a:cs typeface="B Nazanin" pitchFamily="2" charset="-78"/>
              </a:rPr>
              <a:t>مداخلات </a:t>
            </a:r>
            <a:r>
              <a:rPr lang="fa-IR" sz="2000" b="1" dirty="0">
                <a:cs typeface="B Nazanin" pitchFamily="2" charset="-78"/>
              </a:rPr>
              <a:t>که به مداخلات متمرکز بر سیستم خدمات بهداشتی </a:t>
            </a:r>
            <a:r>
              <a:rPr lang="fa-IR" sz="2000" b="1" dirty="0" smtClean="0">
                <a:cs typeface="B Nazanin" pitchFamily="2" charset="-78"/>
              </a:rPr>
              <a:t>درمانی معروفند </a:t>
            </a:r>
            <a:r>
              <a:rPr lang="fa-IR" sz="2000" b="1" dirty="0">
                <a:cs typeface="B Nazanin" pitchFamily="2" charset="-78"/>
              </a:rPr>
              <a:t>و به منظور توانمندسازی کارکنان </a:t>
            </a:r>
            <a:r>
              <a:rPr lang="fa-IR" sz="2000" b="1" dirty="0" smtClean="0">
                <a:cs typeface="B Nazanin" pitchFamily="2" charset="-78"/>
              </a:rPr>
              <a:t>مراکز خدمات جامع سلامت و </a:t>
            </a:r>
            <a:r>
              <a:rPr lang="fa-IR" sz="2000" b="1" dirty="0">
                <a:cs typeface="B Nazanin" pitchFamily="2" charset="-78"/>
              </a:rPr>
              <a:t>سازمانهای مرتبط با سلامت زنان در زمینه پیشگیری اولیه و یا کاهش موارد خشونت خانگی میباشد انجام می گیرند</a:t>
            </a:r>
            <a:r>
              <a:rPr lang="fa-IR" sz="2000" b="1" dirty="0" smtClean="0">
                <a:cs typeface="B Nazanin" pitchFamily="2" charset="-78"/>
              </a:rPr>
              <a:t>.</a:t>
            </a:r>
          </a:p>
          <a:p>
            <a:pPr marL="109728" indent="0" algn="just" rtl="1">
              <a:buNone/>
            </a:pPr>
            <a:r>
              <a:rPr lang="fa-IR" sz="2400" b="1" dirty="0"/>
              <a:t/>
            </a:r>
            <a:br>
              <a:rPr lang="fa-IR" sz="2400" b="1" dirty="0"/>
            </a:br>
            <a:r>
              <a:rPr lang="fa-IR" sz="2400" dirty="0"/>
              <a:t> </a:t>
            </a:r>
            <a:endParaRPr lang="en-US" sz="2400" dirty="0"/>
          </a:p>
          <a:p>
            <a:pPr algn="just" rtl="1"/>
            <a:endParaRPr lang="en-US" sz="2400" dirty="0"/>
          </a:p>
        </p:txBody>
      </p:sp>
      <p:sp>
        <p:nvSpPr>
          <p:cNvPr id="2" name="Title 1"/>
          <p:cNvSpPr>
            <a:spLocks noGrp="1"/>
          </p:cNvSpPr>
          <p:nvPr>
            <p:ph type="title"/>
          </p:nvPr>
        </p:nvSpPr>
        <p:spPr>
          <a:xfrm>
            <a:off x="609600" y="833120"/>
            <a:ext cx="10972800" cy="1148080"/>
          </a:xfrm>
        </p:spPr>
        <p:txBody>
          <a:bodyPr>
            <a:normAutofit fontScale="90000"/>
          </a:bodyPr>
          <a:lstStyle/>
          <a:p>
            <a:pPr algn="r"/>
            <a:r>
              <a:rPr lang="fa-IR" dirty="0">
                <a:solidFill>
                  <a:srgbClr val="FF0000"/>
                </a:solidFill>
              </a:rPr>
              <a:t>مداخلات در زمینه پیشگیری اولیه یا ثانویه از خشونت خانگی علیه زنان به دو دسته کلی تقسیم می </a:t>
            </a:r>
            <a:r>
              <a:rPr lang="fa-IR" dirty="0" smtClean="0">
                <a:solidFill>
                  <a:srgbClr val="FF0000"/>
                </a:solidFill>
              </a:rPr>
              <a:t>شوند </a:t>
            </a:r>
            <a:r>
              <a:rPr lang="en-US" dirty="0"/>
              <a:t/>
            </a:r>
            <a:br>
              <a:rPr lang="en-US" dirty="0"/>
            </a:br>
            <a:endParaRPr lang="en-US" dirty="0"/>
          </a:p>
        </p:txBody>
      </p:sp>
    </p:spTree>
    <p:extLst>
      <p:ext uri="{BB962C8B-B14F-4D97-AF65-F5344CB8AC3E}">
        <p14:creationId xmlns:p14="http://schemas.microsoft.com/office/powerpoint/2010/main" val="99429083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09600" y="1127761"/>
            <a:ext cx="10972800" cy="4879532"/>
          </a:xfrm>
        </p:spPr>
        <p:txBody>
          <a:bodyPr>
            <a:normAutofit/>
          </a:bodyPr>
          <a:lstStyle/>
          <a:p>
            <a:pPr algn="just" rtl="1"/>
            <a:r>
              <a:rPr lang="fa-IR" b="1" dirty="0" smtClean="0">
                <a:solidFill>
                  <a:srgbClr val="FF0000"/>
                </a:solidFill>
                <a:cs typeface="B Nazanin" pitchFamily="2" charset="-78"/>
              </a:rPr>
              <a:t>الف</a:t>
            </a:r>
            <a:r>
              <a:rPr lang="en-US" b="1" dirty="0" smtClean="0">
                <a:solidFill>
                  <a:srgbClr val="FF0000"/>
                </a:solidFill>
                <a:cs typeface="B Nazanin" pitchFamily="2" charset="-78"/>
              </a:rPr>
              <a:t>. </a:t>
            </a:r>
            <a:r>
              <a:rPr lang="fa-IR" b="1" dirty="0">
                <a:solidFill>
                  <a:srgbClr val="FF0000"/>
                </a:solidFill>
                <a:cs typeface="B Nazanin" pitchFamily="2" charset="-78"/>
              </a:rPr>
              <a:t>اثرات خشونت بر زنان</a:t>
            </a:r>
            <a:r>
              <a:rPr lang="fa-IR" b="1" dirty="0" smtClean="0">
                <a:solidFill>
                  <a:srgbClr val="FF0000"/>
                </a:solidFill>
                <a:cs typeface="B Nazanin" pitchFamily="2" charset="-78"/>
              </a:rPr>
              <a:t>:</a:t>
            </a:r>
          </a:p>
          <a:p>
            <a:pPr algn="just" rtl="1"/>
            <a:endParaRPr lang="en-US" b="1" dirty="0">
              <a:solidFill>
                <a:srgbClr val="FF0000"/>
              </a:solidFill>
              <a:cs typeface="B Nazanin" pitchFamily="2" charset="-78"/>
            </a:endParaRPr>
          </a:p>
          <a:p>
            <a:pPr lvl="0" algn="just" rtl="1"/>
            <a:r>
              <a:rPr lang="fa-IR" sz="2200" b="1" dirty="0">
                <a:cs typeface="B Nazanin" pitchFamily="2" charset="-78"/>
              </a:rPr>
              <a:t>علائم افسردگی مانند احساس بی ارزشی و ناامیدی، کاهش اعتماد به نفس</a:t>
            </a:r>
            <a:r>
              <a:rPr lang="en-US" sz="2200" b="1" dirty="0">
                <a:cs typeface="B Nazanin" pitchFamily="2" charset="-78"/>
              </a:rPr>
              <a:t>.</a:t>
            </a:r>
          </a:p>
          <a:p>
            <a:pPr lvl="0" algn="just" rtl="1"/>
            <a:r>
              <a:rPr lang="fa-IR" sz="2200" b="1" dirty="0">
                <a:cs typeface="B Nazanin" pitchFamily="2" charset="-78"/>
              </a:rPr>
              <a:t>علائم اضطرابی مانند ترس از فضای بسته یا گذرهراسی، حمله پانیک، اختلال استرس پس از سانحه</a:t>
            </a:r>
            <a:endParaRPr lang="en-US" sz="2200" b="1" dirty="0">
              <a:cs typeface="B Nazanin" pitchFamily="2" charset="-78"/>
            </a:endParaRPr>
          </a:p>
          <a:p>
            <a:pPr lvl="0" algn="just" rtl="1"/>
            <a:r>
              <a:rPr lang="fa-IR" sz="2200" b="1" dirty="0">
                <a:cs typeface="B Nazanin" pitchFamily="2" charset="-78"/>
              </a:rPr>
              <a:t>اختلالات روان تنی مانند سندرم درد مزمن، جراحات فیزیکی، اختلال در دستگاه گوارش، مشکلات تناسلی و بیماریهای </a:t>
            </a:r>
            <a:r>
              <a:rPr lang="fa-IR" sz="2200" b="1" dirty="0" smtClean="0">
                <a:cs typeface="B Nazanin" pitchFamily="2" charset="-78"/>
              </a:rPr>
              <a:t>مقاربتی </a:t>
            </a:r>
            <a:endParaRPr lang="en-US" sz="2200" b="1" dirty="0">
              <a:cs typeface="B Nazanin" pitchFamily="2" charset="-78"/>
            </a:endParaRPr>
          </a:p>
          <a:p>
            <a:pPr lvl="0" algn="just" rtl="1"/>
            <a:r>
              <a:rPr lang="fa-IR" sz="2200" b="1" dirty="0">
                <a:cs typeface="B Nazanin" pitchFamily="2" charset="-78"/>
              </a:rPr>
              <a:t>اختلالات مربوط به باروری نظیر حاملگی ناخواسته، سقط جنین یا مرده زایی</a:t>
            </a:r>
            <a:endParaRPr lang="en-US" sz="2200" b="1" dirty="0">
              <a:cs typeface="B Nazanin" pitchFamily="2" charset="-78"/>
            </a:endParaRPr>
          </a:p>
          <a:p>
            <a:pPr lvl="0" algn="just" rtl="1"/>
            <a:r>
              <a:rPr lang="fa-IR" sz="2200" b="1" dirty="0">
                <a:cs typeface="B Nazanin" pitchFamily="2" charset="-78"/>
              </a:rPr>
              <a:t>رفتارهای آسیب زننده به خود مانند اقدام به خودکشی</a:t>
            </a:r>
            <a:endParaRPr lang="en-US" sz="2200" b="1" dirty="0">
              <a:cs typeface="B Nazanin" pitchFamily="2" charset="-78"/>
            </a:endParaRPr>
          </a:p>
          <a:p>
            <a:pPr lvl="0" algn="just" rtl="1"/>
            <a:r>
              <a:rPr lang="fa-IR" sz="2200" b="1" dirty="0">
                <a:cs typeface="B Nazanin" pitchFamily="2" charset="-78"/>
              </a:rPr>
              <a:t>گرایش به مصرف سیگار، الکل و سوء مصرف مواد یا داروها</a:t>
            </a:r>
            <a:endParaRPr lang="en-US" sz="2200" b="1" dirty="0">
              <a:cs typeface="B Nazanin" pitchFamily="2" charset="-78"/>
            </a:endParaRPr>
          </a:p>
          <a:p>
            <a:pPr lvl="0" algn="just" rtl="1"/>
            <a:r>
              <a:rPr lang="fa-IR" sz="2200" b="1" dirty="0">
                <a:cs typeface="B Nazanin" pitchFamily="2" charset="-78"/>
              </a:rPr>
              <a:t>اشکال در روابط اجتماعی، دوست یابی و اعتماد به دیگران</a:t>
            </a:r>
            <a:endParaRPr lang="en-US" sz="2200" b="1" dirty="0">
              <a:cs typeface="B Nazanin" pitchFamily="2" charset="-78"/>
            </a:endParaRPr>
          </a:p>
          <a:p>
            <a:pPr lvl="0" algn="just" rtl="1"/>
            <a:r>
              <a:rPr lang="fa-IR" sz="2200" b="1" dirty="0">
                <a:cs typeface="B Nazanin" pitchFamily="2" charset="-78"/>
              </a:rPr>
              <a:t>شکل گیری رفتارهای </a:t>
            </a:r>
            <a:r>
              <a:rPr lang="fa-IR" sz="2200" b="1" dirty="0" smtClean="0">
                <a:cs typeface="B Nazanin" pitchFamily="2" charset="-78"/>
              </a:rPr>
              <a:t>پرخاشگرانه ، احساس </a:t>
            </a:r>
            <a:r>
              <a:rPr lang="fa-IR" sz="2200" b="1" dirty="0">
                <a:cs typeface="B Nazanin" pitchFamily="2" charset="-78"/>
              </a:rPr>
              <a:t>اجبار برای خشنود کردن دیگران، تسلیم پذیری</a:t>
            </a:r>
            <a:endParaRPr lang="en-US" sz="2200" b="1" dirty="0">
              <a:cs typeface="B Nazanin" pitchFamily="2" charset="-78"/>
            </a:endParaRPr>
          </a:p>
          <a:p>
            <a:pPr lvl="0" algn="just" rtl="1"/>
            <a:r>
              <a:rPr lang="en-US" sz="2200" b="1" dirty="0">
                <a:cs typeface="B Nazanin" pitchFamily="2" charset="-78"/>
              </a:rPr>
              <a:t> </a:t>
            </a:r>
            <a:r>
              <a:rPr lang="fa-IR" sz="2200" b="1" dirty="0">
                <a:cs typeface="B Nazanin" pitchFamily="2" charset="-78"/>
              </a:rPr>
              <a:t>پرهیز از هرگونه مقابله، عدم بیان خواسته ها و نیازهای خود</a:t>
            </a:r>
            <a:r>
              <a:rPr lang="en-US" sz="2200" b="1" dirty="0">
                <a:cs typeface="B Nazanin" pitchFamily="2" charset="-78"/>
              </a:rPr>
              <a:t>.</a:t>
            </a:r>
          </a:p>
          <a:p>
            <a:pPr algn="just"/>
            <a:endParaRPr lang="en-US" dirty="0"/>
          </a:p>
        </p:txBody>
      </p:sp>
      <p:sp>
        <p:nvSpPr>
          <p:cNvPr id="2" name="Title 1"/>
          <p:cNvSpPr>
            <a:spLocks noGrp="1"/>
          </p:cNvSpPr>
          <p:nvPr>
            <p:ph type="title"/>
          </p:nvPr>
        </p:nvSpPr>
        <p:spPr>
          <a:xfrm>
            <a:off x="609600" y="416560"/>
            <a:ext cx="10972800" cy="1001078"/>
          </a:xfrm>
        </p:spPr>
        <p:txBody>
          <a:bodyPr>
            <a:normAutofit fontScale="90000"/>
          </a:bodyPr>
          <a:lstStyle/>
          <a:p>
            <a:pPr algn="ctr"/>
            <a:r>
              <a:rPr lang="fa-IR" dirty="0" smtClean="0">
                <a:solidFill>
                  <a:srgbClr val="FF0000"/>
                </a:solidFill>
              </a:rPr>
              <a:t>پیامدهای </a:t>
            </a:r>
            <a:r>
              <a:rPr lang="fa-IR" dirty="0">
                <a:solidFill>
                  <a:srgbClr val="FF0000"/>
                </a:solidFill>
              </a:rPr>
              <a:t>خشونت در خانواده</a:t>
            </a:r>
            <a:r>
              <a:rPr lang="en-US" b="1" dirty="0"/>
              <a:t/>
            </a:r>
            <a:br>
              <a:rPr lang="en-US" b="1" dirty="0"/>
            </a:br>
            <a:endParaRPr lang="en-US" dirty="0"/>
          </a:p>
        </p:txBody>
      </p:sp>
    </p:spTree>
    <p:extLst>
      <p:ext uri="{BB962C8B-B14F-4D97-AF65-F5344CB8AC3E}">
        <p14:creationId xmlns:p14="http://schemas.microsoft.com/office/powerpoint/2010/main" val="25579478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3">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_rels/theme2.xml.rels><?xml version="1.0" encoding="UTF-8" standalone="yes"?>
<Relationships xmlns="http://schemas.openxmlformats.org/package/2006/relationships"><Relationship Id="rId1" Type="http://schemas.openxmlformats.org/officeDocument/2006/relationships/image" Target="../media/image1.jpeg"/></Relationships>
</file>

<file path=ppt/theme/_rels/theme3.xml.rels><?xml version="1.0" encoding="UTF-8" standalone="yes"?>
<Relationships xmlns="http://schemas.openxmlformats.org/package/2006/relationships"><Relationship Id="rId1" Type="http://schemas.openxmlformats.org/officeDocument/2006/relationships/image" Target="../media/image1.jpeg"/></Relationships>
</file>

<file path=ppt/theme/_rels/theme4.xml.rels><?xml version="1.0" encoding="UTF-8" standalone="yes"?>
<Relationships xmlns="http://schemas.openxmlformats.org/package/2006/relationships"><Relationship Id="rId1" Type="http://schemas.openxmlformats.org/officeDocument/2006/relationships/image" Target="../media/image1.jpeg"/></Relationships>
</file>

<file path=ppt/theme/_rels/theme5.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oncourse">
  <a:themeElements>
    <a:clrScheme name="Concourse">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Concourse">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font script="Geor" typeface="Sylfaen"/>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font script="Geor" typeface="Sylfaen"/>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65000" b="980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ppt/theme/theme2.xml><?xml version="1.0" encoding="utf-8"?>
<a:theme xmlns:a="http://schemas.openxmlformats.org/drawingml/2006/main" name="1_Concourse">
  <a:themeElements>
    <a:clrScheme name="Concourse">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Concourse">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font script="Geor" typeface="Sylfaen"/>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font script="Geor" typeface="Sylfaen"/>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65000" b="980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ppt/theme/theme3.xml><?xml version="1.0" encoding="utf-8"?>
<a:theme xmlns:a="http://schemas.openxmlformats.org/drawingml/2006/main" name="2_Concourse">
  <a:themeElements>
    <a:clrScheme name="Concourse">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Concourse">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font script="Geor" typeface="Sylfaen"/>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font script="Geor" typeface="Sylfaen"/>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65000" b="980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ppt/theme/theme4.xml><?xml version="1.0" encoding="utf-8"?>
<a:theme xmlns:a="http://schemas.openxmlformats.org/drawingml/2006/main" name="3_Concourse">
  <a:themeElements>
    <a:clrScheme name="Concourse">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Concourse">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font script="Geor" typeface="Sylfaen"/>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font script="Geor" typeface="Sylfaen"/>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65000" b="980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ppt/theme/theme5.xml><?xml version="1.0" encoding="utf-8"?>
<a:theme xmlns:a="http://schemas.openxmlformats.org/drawingml/2006/main" name="4_Concourse">
  <a:themeElements>
    <a:clrScheme name="Concourse">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Concourse">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font script="Geor" typeface="Sylfaen"/>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font script="Geor" typeface="Sylfaen"/>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65000" b="980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پرونده" ma:contentTypeID="0x01010011A0AD0FB425644AA2DFE848BD6156FB" ma:contentTypeVersion="0" ma:contentTypeDescription="یک سند جدید ایجاد کنید." ma:contentTypeScope="" ma:versionID="25564f1b39e838c2790ffe06b4ac368a">
  <xsd:schema xmlns:xsd="http://www.w3.org/2001/XMLSchema" xmlns:xs="http://www.w3.org/2001/XMLSchema" xmlns:p="http://schemas.microsoft.com/office/2006/metadata/properties" xmlns:ns2="1047730d-92e1-4018-9084-d932fd3a7f58" targetNamespace="http://schemas.microsoft.com/office/2006/metadata/properties" ma:root="true" ma:fieldsID="54a7b0c75f937540823eed961d665b27" ns2:_="">
    <xsd:import namespace="1047730d-92e1-4018-9084-d932fd3a7f58"/>
    <xsd:element name="properties">
      <xsd:complexType>
        <xsd:sequence>
          <xsd:element name="documentManagement">
            <xsd:complexType>
              <xsd:all>
                <xsd:element ref="ns2:_dlc_DocId" minOccurs="0"/>
                <xsd:element ref="ns2:_dlc_DocIdUrl" minOccurs="0"/>
                <xsd:element ref="ns2:_dlc_DocIdPersistId"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1047730d-92e1-4018-9084-d932fd3a7f58" elementFormDefault="qualified">
    <xsd:import namespace="http://schemas.microsoft.com/office/2006/documentManagement/types"/>
    <xsd:import namespace="http://schemas.microsoft.com/office/infopath/2007/PartnerControls"/>
    <xsd:element name="_dlc_DocId" ma:index="8" nillable="true" ma:displayName="مقدار شناسه سند" ma:description="مقدار شناسه سند تعیین شده برای این آیتم." ma:internalName="_dlc_DocId" ma:readOnly="true">
      <xsd:simpleType>
        <xsd:restriction base="dms:Text"/>
      </xsd:simpleType>
    </xsd:element>
    <xsd:element name="_dlc_DocIdUrl" ma:index="9" nillable="true" ma:displayName="شناسه سند" ma:description="پیوند دائمی به این سند."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حفظ شناسه" ma:description="نگهداری شناسه در حین افزودن." ma:hidden="true" ma:internalName="_dlc_DocIdPersistId" ma:readOnly="true">
      <xsd:simpleType>
        <xsd:restriction base="dms:Boolea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نوع محتویات"/>
        <xsd:element ref="dc:title" minOccurs="0" maxOccurs="1" ma:index="4" ma:displayName="عنوان"/>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_dlc_DocId xmlns="1047730d-92e1-4018-9084-d932fd3a7f58">5NN7CDR5NKU2-647-24</_dlc_DocId>
    <_dlc_DocIdUrl xmlns="1047730d-92e1-4018-9084-d932fd3a7f58">
      <Url>http://www.health.gov.ir/family/MHO/_layouts/DocIdRedir.aspx?ID=5NN7CDR5NKU2-647-24</Url>
      <Description>5NN7CDR5NKU2-647-24</Description>
    </_dlc_DocIdUrl>
  </documentManagement>
</p:properties>
</file>

<file path=customXml/item3.xml><?xml version="1.0" encoding="utf-8"?>
<?mso-contentType ?>
<spe:Receivers xmlns:spe="http://schemas.microsoft.com/sharepoint/events">
  <Receiver>
    <Name>Document ID Generator</Name>
    <Synchronization>Synchronous</Synchronization>
    <Type>10001</Type>
    <SequenceNumber>1000</SequenceNumber>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10002</Type>
    <SequenceNumber>1001</SequenceNumber>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10004</Type>
    <SequenceNumber>1002</SequenceNumber>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10006</Type>
    <SequenceNumber>1003</SequenceNumber>
    <Assembly>Microsoft.Office.DocumentManagement, Version=14.0.0.0, Culture=neutral, PublicKeyToken=71e9bce111e9429c</Assembly>
    <Class>Microsoft.Office.DocumentManagement.Internal.DocIdHandler</Class>
    <Data/>
    <Filter/>
  </Receiver>
</spe:Receivers>
</file>

<file path=customXml/item4.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CCB0857E-F1D6-46A0-A115-FEB1E267B8D1}">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1047730d-92e1-4018-9084-d932fd3a7f58"/>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832CFD62-BEE3-4409-A328-3D7BF78A38C3}">
  <ds:schemaRefs>
    <ds:schemaRef ds:uri="http://schemas.microsoft.com/office/2006/metadata/properties"/>
    <ds:schemaRef ds:uri="http://schemas.microsoft.com/office/infopath/2007/PartnerControls"/>
    <ds:schemaRef ds:uri="1047730d-92e1-4018-9084-d932fd3a7f58"/>
  </ds:schemaRefs>
</ds:datastoreItem>
</file>

<file path=customXml/itemProps3.xml><?xml version="1.0" encoding="utf-8"?>
<ds:datastoreItem xmlns:ds="http://schemas.openxmlformats.org/officeDocument/2006/customXml" ds:itemID="{376A222F-EA0F-45B0-8E35-7744BE6B7A89}">
  <ds:schemaRefs>
    <ds:schemaRef ds:uri="http://schemas.microsoft.com/sharepoint/events"/>
  </ds:schemaRefs>
</ds:datastoreItem>
</file>

<file path=customXml/itemProps4.xml><?xml version="1.0" encoding="utf-8"?>
<ds:datastoreItem xmlns:ds="http://schemas.openxmlformats.org/officeDocument/2006/customXml" ds:itemID="{BCA9BDB5-5D58-435D-8E11-7F03FD51F4C2}">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Concourse</Template>
  <TotalTime>1140</TotalTime>
  <Words>3346</Words>
  <Application>Microsoft Office PowerPoint</Application>
  <PresentationFormat>Custom</PresentationFormat>
  <Paragraphs>343</Paragraphs>
  <Slides>43</Slides>
  <Notes>0</Notes>
  <HiddenSlides>0</HiddenSlides>
  <MMClips>0</MMClips>
  <ScaleCrop>false</ScaleCrop>
  <HeadingPairs>
    <vt:vector size="4" baseType="variant">
      <vt:variant>
        <vt:lpstr>Theme</vt:lpstr>
      </vt:variant>
      <vt:variant>
        <vt:i4>5</vt:i4>
      </vt:variant>
      <vt:variant>
        <vt:lpstr>Slide Titles</vt:lpstr>
      </vt:variant>
      <vt:variant>
        <vt:i4>43</vt:i4>
      </vt:variant>
    </vt:vector>
  </HeadingPairs>
  <TitlesOfParts>
    <vt:vector size="48" baseType="lpstr">
      <vt:lpstr>Concourse</vt:lpstr>
      <vt:lpstr>1_Concourse</vt:lpstr>
      <vt:lpstr>2_Concourse</vt:lpstr>
      <vt:lpstr>3_Concourse</vt:lpstr>
      <vt:lpstr>4_Concourse</vt:lpstr>
      <vt:lpstr>اپیدمیولوژی</vt:lpstr>
      <vt:lpstr>تعریف خشونت </vt:lpstr>
      <vt:lpstr>تعریف خشونت </vt:lpstr>
      <vt:lpstr>چه افرادی بیشتر ممکن است در معرض خشونت قرار گیرند؟ </vt:lpstr>
      <vt:lpstr>عوامل موثر در ایجاد خشونت خانگی</vt:lpstr>
      <vt:lpstr>عوامل موثر در ایجاد خشونت خانگی</vt:lpstr>
      <vt:lpstr>به دلایل زیر در دوران بارداری و زایمان باید به خشونت خانگی توجه نمود: </vt:lpstr>
      <vt:lpstr>مداخلات در زمینه پیشگیری اولیه یا ثانویه از خشونت خانگی علیه زنان به دو دسته کلی تقسیم می شوند  </vt:lpstr>
      <vt:lpstr>پیامدهای خشونت در خانواده </vt:lpstr>
      <vt:lpstr>پیامدهای خشونت در خانواده </vt:lpstr>
      <vt:lpstr>اثرات خشونت در بارداری بر سلامت نوزادان و کودکان </vt:lpstr>
      <vt:lpstr>اثرات خشونت در بارداری بر سلامت کودکان بزرگتر و نوجوانان </vt:lpstr>
      <vt:lpstr>غربالگری سلامت اجتماعی</vt:lpstr>
      <vt:lpstr>غربالگری سلامت اجتماعی</vt:lpstr>
      <vt:lpstr>همسر آزاری</vt:lpstr>
      <vt:lpstr>غربالگری سلامت اجتماعی</vt:lpstr>
      <vt:lpstr>غربالگری سلامت اجتماعی</vt:lpstr>
      <vt:lpstr>پيشگيري و يا كاهش موارد خشونت خانگي با توانمندسازي زنان  </vt:lpstr>
      <vt:lpstr>پيشگيري و يا كاهش موارد خشونت خانگي با توانمندسازي کارکنان بهداشتی </vt:lpstr>
      <vt:lpstr>شیوه برخورد با قربانیان احتمالی خشونت </vt:lpstr>
      <vt:lpstr>شیوه برخورد با قربانیان احتمالی خشونت </vt:lpstr>
      <vt:lpstr>جملاتی که در این موقعیتها نباید به کار برد عبارتند از: </vt:lpstr>
      <vt:lpstr>مواردی که نباید انجام داد عبارتند از:</vt:lpstr>
      <vt:lpstr>ارجاع</vt:lpstr>
      <vt:lpstr>پیام های کلیدی برای زنان در معرض خشونت </vt:lpstr>
      <vt:lpstr>غربالگری تکمیلی عوامل خطرسلامت اجتماعی</vt:lpstr>
      <vt:lpstr>غربالگری تکمیلی عوامل خطرسلامت اجتماعی</vt:lpstr>
      <vt:lpstr>غربالگری تکمیلی عوامل خطرسلامت اجتماعی</vt:lpstr>
      <vt:lpstr>غربالگری تکمیلی عوامل خطرسلامت اجتماعی</vt:lpstr>
      <vt:lpstr>غربالگری تکمیلی عوامل خطرسلامت اجتماعی</vt:lpstr>
      <vt:lpstr>غربالگری تکمیلی عوامل خطرسلامت اجتماعی</vt:lpstr>
      <vt:lpstr>غربالگری تکمیلی عوامل خطرسلامت اجتماعی</vt:lpstr>
      <vt:lpstr>غربالگری تکمیلی عوامل خطرسلامت اجتماعی</vt:lpstr>
      <vt:lpstr>غربالگری تکمیلی عوامل خطرسلامت اجتماعی</vt:lpstr>
      <vt:lpstr>اهم اقداماتی که کارشناس سلامت روان برای انجام یک مشاوره مختصر خشونت خانگی باید انجام دهید شامل موارد زیر است: </vt:lpstr>
      <vt:lpstr> راهنمای شناسایی و مداخله اولیه در خشونت برعلیه زنان </vt:lpstr>
      <vt:lpstr>افراد و سازمان های حمایت کننده</vt:lpstr>
      <vt:lpstr>اگر مراجع برای خود و فرزندانش احساس امنیت نمی کند: </vt:lpstr>
      <vt:lpstr>پیگیری مادران باردار در معرض خشونت</vt:lpstr>
      <vt:lpstr>اطلاع رسانی به زنان باردار در معرض خشونت </vt:lpstr>
      <vt:lpstr>اطلاع رسانی در کلاسهای آمادگی برای زایمان </vt:lpstr>
      <vt:lpstr>سلامت روانی اجتماعی و اعتیاد در دوران بارداری</vt:lpstr>
      <vt:lpstr>نحوه مراقبت </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pc</dc:creator>
  <cp:lastModifiedBy>Sh.Akhavan</cp:lastModifiedBy>
  <cp:revision>172</cp:revision>
  <dcterms:created xsi:type="dcterms:W3CDTF">2017-10-02T05:07:17Z</dcterms:created>
  <dcterms:modified xsi:type="dcterms:W3CDTF">2018-06-19T05:49:56Z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0x01010011A0AD0FB425644AA2DFE848BD6156FB</vt:lpwstr>
  </property>
  <property fmtid="{D5CDD505-2E9C-101B-9397-08002B2CF9AE}" pid="3" name="_dlc_DocIdItemGuid">
    <vt:lpwstr>bbd6dc04-b519-4253-a578-4e50a3598f7b</vt:lpwstr>
  </property>
</Properties>
</file>